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sigs" ContentType="application/vnd.openxmlformats-package.digital-signature-origin"/>
  <Default Extension="jpg" ContentType="image/jpeg"/>
  <Override PartName="/ppt/presentation.xml" ContentType="application/vnd.openxmlformats-officedocument.presentationml.presentation.main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8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47.xml" ContentType="application/vnd.openxmlformats-officedocument.presentationml.slide+xml"/>
  <Override PartName="/ppt/slides/slide44.xml" ContentType="application/vnd.openxmlformats-officedocument.presentationml.slide+xml"/>
  <Override PartName="/ppt/slides/slide49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8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53.xml" ContentType="application/vnd.openxmlformats-officedocument.presentationml.slide+xml"/>
  <Override PartName="/ppt/slides/slide51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_xmlsignatures/sig1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package/2006/relationships/digital-signature/origin" Target="_xmlsignatures/origin.sigs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361" r:id="rId2"/>
    <p:sldId id="258" r:id="rId3"/>
    <p:sldId id="354" r:id="rId4"/>
    <p:sldId id="259" r:id="rId5"/>
    <p:sldId id="260" r:id="rId6"/>
    <p:sldId id="287" r:id="rId7"/>
    <p:sldId id="262" r:id="rId8"/>
    <p:sldId id="295" r:id="rId9"/>
    <p:sldId id="289" r:id="rId10"/>
    <p:sldId id="290" r:id="rId11"/>
    <p:sldId id="291" r:id="rId12"/>
    <p:sldId id="292" r:id="rId13"/>
    <p:sldId id="293" r:id="rId14"/>
    <p:sldId id="297" r:id="rId15"/>
    <p:sldId id="296" r:id="rId16"/>
    <p:sldId id="299" r:id="rId17"/>
    <p:sldId id="300" r:id="rId18"/>
    <p:sldId id="298" r:id="rId19"/>
    <p:sldId id="303" r:id="rId20"/>
    <p:sldId id="305" r:id="rId21"/>
    <p:sldId id="359" r:id="rId22"/>
    <p:sldId id="360" r:id="rId23"/>
    <p:sldId id="271" r:id="rId24"/>
    <p:sldId id="306" r:id="rId25"/>
    <p:sldId id="310" r:id="rId26"/>
    <p:sldId id="311" r:id="rId27"/>
    <p:sldId id="313" r:id="rId28"/>
    <p:sldId id="314" r:id="rId29"/>
    <p:sldId id="315" r:id="rId30"/>
    <p:sldId id="317" r:id="rId31"/>
    <p:sldId id="316" r:id="rId32"/>
    <p:sldId id="318" r:id="rId33"/>
    <p:sldId id="319" r:id="rId34"/>
    <p:sldId id="329" r:id="rId35"/>
    <p:sldId id="330" r:id="rId36"/>
    <p:sldId id="322" r:id="rId37"/>
    <p:sldId id="328" r:id="rId38"/>
    <p:sldId id="331" r:id="rId39"/>
    <p:sldId id="334" r:id="rId40"/>
    <p:sldId id="332" r:id="rId41"/>
    <p:sldId id="335" r:id="rId42"/>
    <p:sldId id="337" r:id="rId43"/>
    <p:sldId id="338" r:id="rId44"/>
    <p:sldId id="339" r:id="rId45"/>
    <p:sldId id="341" r:id="rId46"/>
    <p:sldId id="340" r:id="rId47"/>
    <p:sldId id="343" r:id="rId48"/>
    <p:sldId id="327" r:id="rId49"/>
    <p:sldId id="344" r:id="rId50"/>
    <p:sldId id="346" r:id="rId51"/>
    <p:sldId id="349" r:id="rId52"/>
    <p:sldId id="345" r:id="rId53"/>
    <p:sldId id="350" r:id="rId54"/>
    <p:sldId id="352" r:id="rId55"/>
    <p:sldId id="351" r:id="rId56"/>
    <p:sldId id="353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42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27.wmf"/><Relationship Id="rId1" Type="http://schemas.openxmlformats.org/officeDocument/2006/relationships/image" Target="../media/image28.wmf"/><Relationship Id="rId5" Type="http://schemas.openxmlformats.org/officeDocument/2006/relationships/image" Target="../media/image46.emf"/><Relationship Id="rId4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8.wmf"/><Relationship Id="rId4" Type="http://schemas.openxmlformats.org/officeDocument/2006/relationships/image" Target="../media/image1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7.wmf"/><Relationship Id="rId7" Type="http://schemas.openxmlformats.org/officeDocument/2006/relationships/image" Target="../media/image49.wmf"/><Relationship Id="rId2" Type="http://schemas.openxmlformats.org/officeDocument/2006/relationships/image" Target="../media/image10.wmf"/><Relationship Id="rId1" Type="http://schemas.openxmlformats.org/officeDocument/2006/relationships/image" Target="../media/image28.wmf"/><Relationship Id="rId6" Type="http://schemas.openxmlformats.org/officeDocument/2006/relationships/image" Target="../media/image27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9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25.wmf"/><Relationship Id="rId1" Type="http://schemas.openxmlformats.org/officeDocument/2006/relationships/image" Target="../media/image28.wmf"/><Relationship Id="rId6" Type="http://schemas.openxmlformats.org/officeDocument/2006/relationships/image" Target="../media/image53.wmf"/><Relationship Id="rId5" Type="http://schemas.openxmlformats.org/officeDocument/2006/relationships/image" Target="../media/image29.wmf"/><Relationship Id="rId4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7.wmf"/><Relationship Id="rId2" Type="http://schemas.openxmlformats.org/officeDocument/2006/relationships/image" Target="../media/image54.wmf"/><Relationship Id="rId1" Type="http://schemas.openxmlformats.org/officeDocument/2006/relationships/image" Target="../media/image28.wmf"/><Relationship Id="rId6" Type="http://schemas.openxmlformats.org/officeDocument/2006/relationships/image" Target="../media/image57.wmf"/><Relationship Id="rId5" Type="http://schemas.openxmlformats.org/officeDocument/2006/relationships/image" Target="../media/image27.wmf"/><Relationship Id="rId4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33.wmf"/><Relationship Id="rId7" Type="http://schemas.openxmlformats.org/officeDocument/2006/relationships/image" Target="../media/image28.wmf"/><Relationship Id="rId2" Type="http://schemas.openxmlformats.org/officeDocument/2006/relationships/image" Target="../media/image11.wmf"/><Relationship Id="rId1" Type="http://schemas.openxmlformats.org/officeDocument/2006/relationships/image" Target="../media/image40.wmf"/><Relationship Id="rId6" Type="http://schemas.openxmlformats.org/officeDocument/2006/relationships/image" Target="../media/image27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9" Type="http://schemas.openxmlformats.org/officeDocument/2006/relationships/image" Target="../media/image5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1.wmf"/><Relationship Id="rId1" Type="http://schemas.openxmlformats.org/officeDocument/2006/relationships/image" Target="../media/image28.wmf"/><Relationship Id="rId6" Type="http://schemas.openxmlformats.org/officeDocument/2006/relationships/image" Target="../media/image40.wmf"/><Relationship Id="rId5" Type="http://schemas.openxmlformats.org/officeDocument/2006/relationships/image" Target="../media/image62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18.wmf"/><Relationship Id="rId7" Type="http://schemas.openxmlformats.org/officeDocument/2006/relationships/image" Target="../media/image7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28.wmf"/><Relationship Id="rId1" Type="http://schemas.openxmlformats.org/officeDocument/2006/relationships/image" Target="../media/image63.wmf"/><Relationship Id="rId5" Type="http://schemas.openxmlformats.org/officeDocument/2006/relationships/image" Target="../media/image40.wmf"/><Relationship Id="rId4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29.wmf"/><Relationship Id="rId1" Type="http://schemas.openxmlformats.org/officeDocument/2006/relationships/image" Target="../media/image6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10.wmf"/><Relationship Id="rId1" Type="http://schemas.openxmlformats.org/officeDocument/2006/relationships/image" Target="../media/image28.wmf"/><Relationship Id="rId4" Type="http://schemas.openxmlformats.org/officeDocument/2006/relationships/image" Target="../media/image6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28.wmf"/><Relationship Id="rId1" Type="http://schemas.openxmlformats.org/officeDocument/2006/relationships/image" Target="../media/image1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28.wmf"/><Relationship Id="rId4" Type="http://schemas.openxmlformats.org/officeDocument/2006/relationships/image" Target="../media/image72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image" Target="../media/image84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12" Type="http://schemas.openxmlformats.org/officeDocument/2006/relationships/image" Target="../media/image83.wmf"/><Relationship Id="rId2" Type="http://schemas.openxmlformats.org/officeDocument/2006/relationships/image" Target="../media/image28.wmf"/><Relationship Id="rId1" Type="http://schemas.openxmlformats.org/officeDocument/2006/relationships/image" Target="../media/image73.wmf"/><Relationship Id="rId6" Type="http://schemas.openxmlformats.org/officeDocument/2006/relationships/image" Target="../media/image77.wmf"/><Relationship Id="rId11" Type="http://schemas.openxmlformats.org/officeDocument/2006/relationships/image" Target="../media/image82.wmf"/><Relationship Id="rId5" Type="http://schemas.openxmlformats.org/officeDocument/2006/relationships/image" Target="../media/image76.wmf"/><Relationship Id="rId10" Type="http://schemas.openxmlformats.org/officeDocument/2006/relationships/image" Target="../media/image81.wmf"/><Relationship Id="rId4" Type="http://schemas.openxmlformats.org/officeDocument/2006/relationships/image" Target="../media/image75.wmf"/><Relationship Id="rId9" Type="http://schemas.openxmlformats.org/officeDocument/2006/relationships/image" Target="../media/image80.wmf"/><Relationship Id="rId14" Type="http://schemas.openxmlformats.org/officeDocument/2006/relationships/image" Target="../media/image85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28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28.wmf"/><Relationship Id="rId1" Type="http://schemas.openxmlformats.org/officeDocument/2006/relationships/image" Target="../media/image63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image" Target="../media/image28.wmf"/><Relationship Id="rId1" Type="http://schemas.openxmlformats.org/officeDocument/2006/relationships/image" Target="../media/image92.wmf"/><Relationship Id="rId6" Type="http://schemas.openxmlformats.org/officeDocument/2006/relationships/image" Target="../media/image29.wmf"/><Relationship Id="rId5" Type="http://schemas.openxmlformats.org/officeDocument/2006/relationships/image" Target="../media/image94.wmf"/><Relationship Id="rId4" Type="http://schemas.openxmlformats.org/officeDocument/2006/relationships/image" Target="../media/image89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93.wmf"/><Relationship Id="rId7" Type="http://schemas.openxmlformats.org/officeDocument/2006/relationships/image" Target="../media/image96.wmf"/><Relationship Id="rId2" Type="http://schemas.openxmlformats.org/officeDocument/2006/relationships/image" Target="../media/image28.wmf"/><Relationship Id="rId1" Type="http://schemas.openxmlformats.org/officeDocument/2006/relationships/image" Target="../media/image92.wmf"/><Relationship Id="rId6" Type="http://schemas.openxmlformats.org/officeDocument/2006/relationships/image" Target="../media/image40.wmf"/><Relationship Id="rId5" Type="http://schemas.openxmlformats.org/officeDocument/2006/relationships/image" Target="../media/image29.wmf"/><Relationship Id="rId4" Type="http://schemas.openxmlformats.org/officeDocument/2006/relationships/image" Target="../media/image89.wmf"/><Relationship Id="rId9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7.wmf"/><Relationship Id="rId1" Type="http://schemas.openxmlformats.org/officeDocument/2006/relationships/image" Target="../media/image97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5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7.wmf"/><Relationship Id="rId1" Type="http://schemas.openxmlformats.org/officeDocument/2006/relationships/image" Target="../media/image100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2.wmf"/><Relationship Id="rId7" Type="http://schemas.openxmlformats.org/officeDocument/2006/relationships/image" Target="../media/image106.wmf"/><Relationship Id="rId2" Type="http://schemas.openxmlformats.org/officeDocument/2006/relationships/image" Target="../media/image7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Relationship Id="rId9" Type="http://schemas.openxmlformats.org/officeDocument/2006/relationships/image" Target="../media/image10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6" Type="http://schemas.openxmlformats.org/officeDocument/2006/relationships/image" Target="../media/image28.wmf"/><Relationship Id="rId5" Type="http://schemas.openxmlformats.org/officeDocument/2006/relationships/image" Target="../media/image111.wmf"/><Relationship Id="rId4" Type="http://schemas.openxmlformats.org/officeDocument/2006/relationships/image" Target="../media/image105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image" Target="../media/image28.wmf"/><Relationship Id="rId7" Type="http://schemas.openxmlformats.org/officeDocument/2006/relationships/image" Target="../media/image10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Relationship Id="rId9" Type="http://schemas.openxmlformats.org/officeDocument/2006/relationships/image" Target="../media/image118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5.wmf"/><Relationship Id="rId1" Type="http://schemas.openxmlformats.org/officeDocument/2006/relationships/image" Target="../media/image119.wmf"/><Relationship Id="rId4" Type="http://schemas.openxmlformats.org/officeDocument/2006/relationships/image" Target="../media/image11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7.wmf"/><Relationship Id="rId7" Type="http://schemas.openxmlformats.org/officeDocument/2006/relationships/image" Target="../media/image130.wmf"/><Relationship Id="rId2" Type="http://schemas.openxmlformats.org/officeDocument/2006/relationships/image" Target="../media/image11.wmf"/><Relationship Id="rId1" Type="http://schemas.openxmlformats.org/officeDocument/2006/relationships/image" Target="../media/image126.wmf"/><Relationship Id="rId6" Type="http://schemas.openxmlformats.org/officeDocument/2006/relationships/image" Target="../media/image49.wmf"/><Relationship Id="rId5" Type="http://schemas.openxmlformats.org/officeDocument/2006/relationships/image" Target="../media/image129.wmf"/><Relationship Id="rId10" Type="http://schemas.openxmlformats.org/officeDocument/2006/relationships/image" Target="../media/image132.wmf"/><Relationship Id="rId4" Type="http://schemas.openxmlformats.org/officeDocument/2006/relationships/image" Target="../media/image128.wmf"/><Relationship Id="rId9" Type="http://schemas.openxmlformats.org/officeDocument/2006/relationships/image" Target="../media/image119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29.wmf"/><Relationship Id="rId7" Type="http://schemas.openxmlformats.org/officeDocument/2006/relationships/image" Target="../media/image135.wmf"/><Relationship Id="rId2" Type="http://schemas.openxmlformats.org/officeDocument/2006/relationships/image" Target="../media/image8.wmf"/><Relationship Id="rId1" Type="http://schemas.openxmlformats.org/officeDocument/2006/relationships/image" Target="../media/image11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49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29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28.wmf"/><Relationship Id="rId1" Type="http://schemas.openxmlformats.org/officeDocument/2006/relationships/image" Target="../media/image138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150.wmf"/><Relationship Id="rId3" Type="http://schemas.openxmlformats.org/officeDocument/2006/relationships/image" Target="../media/image143.wmf"/><Relationship Id="rId7" Type="http://schemas.openxmlformats.org/officeDocument/2006/relationships/image" Target="../media/image10.wmf"/><Relationship Id="rId12" Type="http://schemas.openxmlformats.org/officeDocument/2006/relationships/image" Target="../media/image149.wmf"/><Relationship Id="rId2" Type="http://schemas.openxmlformats.org/officeDocument/2006/relationships/image" Target="../media/image11.wmf"/><Relationship Id="rId1" Type="http://schemas.openxmlformats.org/officeDocument/2006/relationships/image" Target="../media/image142.wmf"/><Relationship Id="rId6" Type="http://schemas.openxmlformats.org/officeDocument/2006/relationships/image" Target="../media/image145.wmf"/><Relationship Id="rId11" Type="http://schemas.openxmlformats.org/officeDocument/2006/relationships/image" Target="../media/image148.wmf"/><Relationship Id="rId5" Type="http://schemas.openxmlformats.org/officeDocument/2006/relationships/image" Target="../media/image27.wmf"/><Relationship Id="rId15" Type="http://schemas.openxmlformats.org/officeDocument/2006/relationships/image" Target="../media/image152.wmf"/><Relationship Id="rId10" Type="http://schemas.openxmlformats.org/officeDocument/2006/relationships/image" Target="../media/image147.wmf"/><Relationship Id="rId4" Type="http://schemas.openxmlformats.org/officeDocument/2006/relationships/image" Target="../media/image144.wmf"/><Relationship Id="rId9" Type="http://schemas.openxmlformats.org/officeDocument/2006/relationships/image" Target="../media/image146.wmf"/><Relationship Id="rId14" Type="http://schemas.openxmlformats.org/officeDocument/2006/relationships/image" Target="../media/image151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image" Target="../media/image155.wmf"/><Relationship Id="rId7" Type="http://schemas.openxmlformats.org/officeDocument/2006/relationships/image" Target="../media/image158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22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27.wmf"/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image" Target="../media/image170.wmf"/><Relationship Id="rId3" Type="http://schemas.openxmlformats.org/officeDocument/2006/relationships/image" Target="../media/image165.wmf"/><Relationship Id="rId7" Type="http://schemas.openxmlformats.org/officeDocument/2006/relationships/image" Target="../media/image27.wmf"/><Relationship Id="rId12" Type="http://schemas.openxmlformats.org/officeDocument/2006/relationships/image" Target="../media/image49.wmf"/><Relationship Id="rId2" Type="http://schemas.openxmlformats.org/officeDocument/2006/relationships/image" Target="../media/image10.wmf"/><Relationship Id="rId1" Type="http://schemas.openxmlformats.org/officeDocument/2006/relationships/image" Target="../media/image160.wmf"/><Relationship Id="rId6" Type="http://schemas.openxmlformats.org/officeDocument/2006/relationships/image" Target="../media/image40.wmf"/><Relationship Id="rId11" Type="http://schemas.openxmlformats.org/officeDocument/2006/relationships/image" Target="../media/image169.wmf"/><Relationship Id="rId5" Type="http://schemas.openxmlformats.org/officeDocument/2006/relationships/image" Target="../media/image11.wmf"/><Relationship Id="rId10" Type="http://schemas.openxmlformats.org/officeDocument/2006/relationships/image" Target="../media/image168.wmf"/><Relationship Id="rId4" Type="http://schemas.openxmlformats.org/officeDocument/2006/relationships/image" Target="../media/image166.wmf"/><Relationship Id="rId9" Type="http://schemas.openxmlformats.org/officeDocument/2006/relationships/image" Target="../media/image167.wmf"/><Relationship Id="rId14" Type="http://schemas.openxmlformats.org/officeDocument/2006/relationships/image" Target="../media/image171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27.wmf"/><Relationship Id="rId4" Type="http://schemas.openxmlformats.org/officeDocument/2006/relationships/image" Target="../media/image174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17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30.wmf"/><Relationship Id="rId4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0.wmf"/><Relationship Id="rId1" Type="http://schemas.openxmlformats.org/officeDocument/2006/relationships/image" Target="../media/image25.wmf"/><Relationship Id="rId5" Type="http://schemas.openxmlformats.org/officeDocument/2006/relationships/image" Target="../media/image11.wmf"/><Relationship Id="rId4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9.wmf"/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12" Type="http://schemas.openxmlformats.org/officeDocument/2006/relationships/image" Target="../media/image38.wmf"/><Relationship Id="rId2" Type="http://schemas.openxmlformats.org/officeDocument/2006/relationships/image" Target="../media/image11.wmf"/><Relationship Id="rId1" Type="http://schemas.openxmlformats.org/officeDocument/2006/relationships/image" Target="../media/image32.wmf"/><Relationship Id="rId6" Type="http://schemas.openxmlformats.org/officeDocument/2006/relationships/image" Target="../media/image29.wmf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image" Target="../media/image36.wmf"/><Relationship Id="rId4" Type="http://schemas.openxmlformats.org/officeDocument/2006/relationships/image" Target="../media/image27.wmf"/><Relationship Id="rId9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33.wmf"/><Relationship Id="rId7" Type="http://schemas.openxmlformats.org/officeDocument/2006/relationships/image" Target="../media/image28.wmf"/><Relationship Id="rId2" Type="http://schemas.openxmlformats.org/officeDocument/2006/relationships/image" Target="../media/image40.wmf"/><Relationship Id="rId1" Type="http://schemas.openxmlformats.org/officeDocument/2006/relationships/image" Target="../media/image11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7.wmf"/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485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807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797613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468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3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08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3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022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43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56.bin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7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63.bin"/><Relationship Id="rId18" Type="http://schemas.openxmlformats.org/officeDocument/2006/relationships/oleObject" Target="../embeddings/oleObject66.bin"/><Relationship Id="rId26" Type="http://schemas.openxmlformats.org/officeDocument/2006/relationships/oleObject" Target="../embeddings/oleObject70.bin"/><Relationship Id="rId3" Type="http://schemas.openxmlformats.org/officeDocument/2006/relationships/oleObject" Target="../embeddings/oleObject58.bin"/><Relationship Id="rId21" Type="http://schemas.openxmlformats.org/officeDocument/2006/relationships/image" Target="../media/image26.wmf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34.wmf"/><Relationship Id="rId17" Type="http://schemas.openxmlformats.org/officeDocument/2006/relationships/image" Target="../media/image35.wmf"/><Relationship Id="rId25" Type="http://schemas.openxmlformats.org/officeDocument/2006/relationships/image" Target="../media/image3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65.bin"/><Relationship Id="rId20" Type="http://schemas.openxmlformats.org/officeDocument/2006/relationships/oleObject" Target="../embeddings/oleObject67.bin"/><Relationship Id="rId29" Type="http://schemas.openxmlformats.org/officeDocument/2006/relationships/image" Target="../media/image39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62.bin"/><Relationship Id="rId24" Type="http://schemas.openxmlformats.org/officeDocument/2006/relationships/oleObject" Target="../embeddings/oleObject69.bin"/><Relationship Id="rId5" Type="http://schemas.openxmlformats.org/officeDocument/2006/relationships/oleObject" Target="../embeddings/oleObject59.bin"/><Relationship Id="rId15" Type="http://schemas.openxmlformats.org/officeDocument/2006/relationships/image" Target="../media/image29.wmf"/><Relationship Id="rId23" Type="http://schemas.openxmlformats.org/officeDocument/2006/relationships/image" Target="../media/image36.wmf"/><Relationship Id="rId28" Type="http://schemas.openxmlformats.org/officeDocument/2006/relationships/oleObject" Target="../embeddings/oleObject71.bin"/><Relationship Id="rId10" Type="http://schemas.openxmlformats.org/officeDocument/2006/relationships/image" Target="../media/image27.wmf"/><Relationship Id="rId19" Type="http://schemas.openxmlformats.org/officeDocument/2006/relationships/image" Target="../media/image28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61.bin"/><Relationship Id="rId14" Type="http://schemas.openxmlformats.org/officeDocument/2006/relationships/oleObject" Target="../embeddings/oleObject64.bin"/><Relationship Id="rId22" Type="http://schemas.openxmlformats.org/officeDocument/2006/relationships/oleObject" Target="../embeddings/oleObject68.bin"/><Relationship Id="rId27" Type="http://schemas.openxmlformats.org/officeDocument/2006/relationships/image" Target="../media/image38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41.wmf"/><Relationship Id="rId18" Type="http://schemas.openxmlformats.org/officeDocument/2006/relationships/image" Target="../media/image28.wmf"/><Relationship Id="rId3" Type="http://schemas.openxmlformats.org/officeDocument/2006/relationships/oleObject" Target="../embeddings/oleObject72.bin"/><Relationship Id="rId21" Type="http://schemas.openxmlformats.org/officeDocument/2006/relationships/oleObject" Target="../embeddings/oleObject82.bin"/><Relationship Id="rId7" Type="http://schemas.openxmlformats.org/officeDocument/2006/relationships/oleObject" Target="../embeddings/oleObject74.bin"/><Relationship Id="rId12" Type="http://schemas.openxmlformats.org/officeDocument/2006/relationships/oleObject" Target="../embeddings/oleObject77.bin"/><Relationship Id="rId17" Type="http://schemas.openxmlformats.org/officeDocument/2006/relationships/oleObject" Target="../embeddings/oleObject80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79.bin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image" Target="../media/image27.wmf"/><Relationship Id="rId5" Type="http://schemas.openxmlformats.org/officeDocument/2006/relationships/oleObject" Target="../embeddings/oleObject73.bin"/><Relationship Id="rId15" Type="http://schemas.openxmlformats.org/officeDocument/2006/relationships/image" Target="../media/image42.wmf"/><Relationship Id="rId23" Type="http://schemas.openxmlformats.org/officeDocument/2006/relationships/oleObject" Target="../embeddings/oleObject84.bin"/><Relationship Id="rId10" Type="http://schemas.openxmlformats.org/officeDocument/2006/relationships/oleObject" Target="../embeddings/oleObject76.bin"/><Relationship Id="rId19" Type="http://schemas.openxmlformats.org/officeDocument/2006/relationships/oleObject" Target="../embeddings/oleObject81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75.bin"/><Relationship Id="rId14" Type="http://schemas.openxmlformats.org/officeDocument/2006/relationships/oleObject" Target="../embeddings/oleObject78.bin"/><Relationship Id="rId22" Type="http://schemas.openxmlformats.org/officeDocument/2006/relationships/oleObject" Target="../embeddings/oleObject8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92.bin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6.bin"/><Relationship Id="rId10" Type="http://schemas.openxmlformats.org/officeDocument/2006/relationships/oleObject" Target="../embeddings/oleObject89.bin"/><Relationship Id="rId4" Type="http://schemas.openxmlformats.org/officeDocument/2006/relationships/image" Target="../media/image43.wmf"/><Relationship Id="rId9" Type="http://schemas.openxmlformats.org/officeDocument/2006/relationships/oleObject" Target="../embeddings/oleObject88.bin"/><Relationship Id="rId14" Type="http://schemas.openxmlformats.org/officeDocument/2006/relationships/oleObject" Target="../embeddings/oleObject9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96.bin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4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98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3" Type="http://schemas.openxmlformats.org/officeDocument/2006/relationships/oleObject" Target="../embeddings/oleObject100.bin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02.bin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46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12" Type="http://schemas.openxmlformats.org/officeDocument/2006/relationships/oleObject" Target="../embeddings/oleObject10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wmf"/><Relationship Id="rId11" Type="http://schemas.openxmlformats.org/officeDocument/2006/relationships/image" Target="../media/image26.wmf"/><Relationship Id="rId5" Type="http://schemas.openxmlformats.org/officeDocument/2006/relationships/oleObject" Target="../embeddings/oleObject105.bin"/><Relationship Id="rId10" Type="http://schemas.openxmlformats.org/officeDocument/2006/relationships/oleObject" Target="../embeddings/oleObject108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0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16.bin"/><Relationship Id="rId18" Type="http://schemas.openxmlformats.org/officeDocument/2006/relationships/oleObject" Target="../embeddings/oleObject121.bin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120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19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8.bin"/><Relationship Id="rId10" Type="http://schemas.openxmlformats.org/officeDocument/2006/relationships/oleObject" Target="../embeddings/oleObject114.bin"/><Relationship Id="rId19" Type="http://schemas.openxmlformats.org/officeDocument/2006/relationships/oleObject" Target="../embeddings/oleObject122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13.bin"/><Relationship Id="rId14" Type="http://schemas.openxmlformats.org/officeDocument/2006/relationships/oleObject" Target="../embeddings/oleObject11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oleObject" Target="../embeddings/oleObject129.bin"/><Relationship Id="rId18" Type="http://schemas.openxmlformats.org/officeDocument/2006/relationships/oleObject" Target="../embeddings/oleObject132.bin"/><Relationship Id="rId3" Type="http://schemas.openxmlformats.org/officeDocument/2006/relationships/oleObject" Target="../embeddings/oleObject123.bin"/><Relationship Id="rId21" Type="http://schemas.openxmlformats.org/officeDocument/2006/relationships/image" Target="../media/image18.wmf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47.wmf"/><Relationship Id="rId17" Type="http://schemas.openxmlformats.org/officeDocument/2006/relationships/image" Target="../media/image2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31.bin"/><Relationship Id="rId20" Type="http://schemas.openxmlformats.org/officeDocument/2006/relationships/oleObject" Target="../embeddings/oleObject133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28.bin"/><Relationship Id="rId5" Type="http://schemas.openxmlformats.org/officeDocument/2006/relationships/oleObject" Target="../embeddings/oleObject124.bin"/><Relationship Id="rId15" Type="http://schemas.openxmlformats.org/officeDocument/2006/relationships/oleObject" Target="../embeddings/oleObject130.bin"/><Relationship Id="rId23" Type="http://schemas.openxmlformats.org/officeDocument/2006/relationships/image" Target="../media/image50.wmf"/><Relationship Id="rId10" Type="http://schemas.openxmlformats.org/officeDocument/2006/relationships/image" Target="../media/image7.wmf"/><Relationship Id="rId19" Type="http://schemas.openxmlformats.org/officeDocument/2006/relationships/image" Target="../media/image49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48.wmf"/><Relationship Id="rId22" Type="http://schemas.openxmlformats.org/officeDocument/2006/relationships/oleObject" Target="../embeddings/oleObject13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12" Type="http://schemas.openxmlformats.org/officeDocument/2006/relationships/oleObject" Target="../embeddings/oleObject14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3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5.wmf"/><Relationship Id="rId11" Type="http://schemas.openxmlformats.org/officeDocument/2006/relationships/image" Target="../media/image52.wmf"/><Relationship Id="rId5" Type="http://schemas.openxmlformats.org/officeDocument/2006/relationships/oleObject" Target="../embeddings/oleObject136.bin"/><Relationship Id="rId15" Type="http://schemas.openxmlformats.org/officeDocument/2006/relationships/oleObject" Target="../embeddings/oleObject142.bin"/><Relationship Id="rId10" Type="http://schemas.openxmlformats.org/officeDocument/2006/relationships/oleObject" Target="../embeddings/oleObject139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38.bin"/><Relationship Id="rId14" Type="http://schemas.openxmlformats.org/officeDocument/2006/relationships/oleObject" Target="../embeddings/oleObject14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image" Target="../media/image27.wmf"/><Relationship Id="rId18" Type="http://schemas.openxmlformats.org/officeDocument/2006/relationships/oleObject" Target="../embeddings/oleObject151.bin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12" Type="http://schemas.openxmlformats.org/officeDocument/2006/relationships/oleObject" Target="../embeddings/oleObject148.bin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50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147.bin"/><Relationship Id="rId5" Type="http://schemas.openxmlformats.org/officeDocument/2006/relationships/oleObject" Target="../embeddings/oleObject144.bin"/><Relationship Id="rId15" Type="http://schemas.openxmlformats.org/officeDocument/2006/relationships/image" Target="../media/image57.wmf"/><Relationship Id="rId10" Type="http://schemas.openxmlformats.org/officeDocument/2006/relationships/image" Target="../media/image56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46.bin"/><Relationship Id="rId14" Type="http://schemas.openxmlformats.org/officeDocument/2006/relationships/oleObject" Target="../embeddings/oleObject14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42.wmf"/><Relationship Id="rId18" Type="http://schemas.openxmlformats.org/officeDocument/2006/relationships/oleObject" Target="../embeddings/oleObject160.bin"/><Relationship Id="rId3" Type="http://schemas.openxmlformats.org/officeDocument/2006/relationships/oleObject" Target="../embeddings/oleObject152.bin"/><Relationship Id="rId21" Type="http://schemas.openxmlformats.org/officeDocument/2006/relationships/oleObject" Target="../embeddings/oleObject162.bin"/><Relationship Id="rId7" Type="http://schemas.openxmlformats.org/officeDocument/2006/relationships/oleObject" Target="../embeddings/oleObject154.bin"/><Relationship Id="rId12" Type="http://schemas.openxmlformats.org/officeDocument/2006/relationships/oleObject" Target="../embeddings/oleObject157.bin"/><Relationship Id="rId17" Type="http://schemas.openxmlformats.org/officeDocument/2006/relationships/image" Target="../media/image28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59.bin"/><Relationship Id="rId20" Type="http://schemas.openxmlformats.org/officeDocument/2006/relationships/oleObject" Target="../embeddings/oleObject161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.wmf"/><Relationship Id="rId11" Type="http://schemas.openxmlformats.org/officeDocument/2006/relationships/image" Target="../media/image41.wmf"/><Relationship Id="rId5" Type="http://schemas.openxmlformats.org/officeDocument/2006/relationships/oleObject" Target="../embeddings/oleObject153.bin"/><Relationship Id="rId15" Type="http://schemas.openxmlformats.org/officeDocument/2006/relationships/image" Target="../media/image27.wmf"/><Relationship Id="rId23" Type="http://schemas.openxmlformats.org/officeDocument/2006/relationships/oleObject" Target="../embeddings/oleObject163.bin"/><Relationship Id="rId10" Type="http://schemas.openxmlformats.org/officeDocument/2006/relationships/oleObject" Target="../embeddings/oleObject156.bin"/><Relationship Id="rId19" Type="http://schemas.openxmlformats.org/officeDocument/2006/relationships/image" Target="../media/image58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155.bin"/><Relationship Id="rId14" Type="http://schemas.openxmlformats.org/officeDocument/2006/relationships/oleObject" Target="../embeddings/oleObject158.bin"/><Relationship Id="rId22" Type="http://schemas.openxmlformats.org/officeDocument/2006/relationships/image" Target="../media/image5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5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171.bin"/><Relationship Id="rId18" Type="http://schemas.openxmlformats.org/officeDocument/2006/relationships/oleObject" Target="../embeddings/oleObject175.bin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174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73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70.bin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10" Type="http://schemas.openxmlformats.org/officeDocument/2006/relationships/image" Target="../media/image10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40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181.bin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5" Type="http://schemas.openxmlformats.org/officeDocument/2006/relationships/oleObject" Target="../embeddings/oleObject183.bin"/><Relationship Id="rId10" Type="http://schemas.openxmlformats.org/officeDocument/2006/relationships/image" Target="../media/image65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179.bin"/><Relationship Id="rId14" Type="http://schemas.openxmlformats.org/officeDocument/2006/relationships/oleObject" Target="../embeddings/oleObject18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184.bin"/><Relationship Id="rId7" Type="http://schemas.openxmlformats.org/officeDocument/2006/relationships/oleObject" Target="../embeddings/oleObject18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66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12" Type="http://schemas.openxmlformats.org/officeDocument/2006/relationships/oleObject" Target="../embeddings/oleObject19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91.bin"/><Relationship Id="rId5" Type="http://schemas.openxmlformats.org/officeDocument/2006/relationships/oleObject" Target="../embeddings/oleObject188.bin"/><Relationship Id="rId10" Type="http://schemas.openxmlformats.org/officeDocument/2006/relationships/image" Target="../media/image68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9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6.bin"/><Relationship Id="rId13" Type="http://schemas.openxmlformats.org/officeDocument/2006/relationships/oleObject" Target="../embeddings/oleObject200.bin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12" Type="http://schemas.openxmlformats.org/officeDocument/2006/relationships/oleObject" Target="../embeddings/oleObject19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98.bin"/><Relationship Id="rId5" Type="http://schemas.openxmlformats.org/officeDocument/2006/relationships/oleObject" Target="../embeddings/oleObject194.bin"/><Relationship Id="rId10" Type="http://schemas.openxmlformats.org/officeDocument/2006/relationships/oleObject" Target="../embeddings/oleObject197.bin"/><Relationship Id="rId4" Type="http://schemas.openxmlformats.org/officeDocument/2006/relationships/image" Target="../media/image10.wmf"/><Relationship Id="rId9" Type="http://schemas.openxmlformats.org/officeDocument/2006/relationships/image" Target="../media/image6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4.bin"/><Relationship Id="rId13" Type="http://schemas.openxmlformats.org/officeDocument/2006/relationships/oleObject" Target="../embeddings/oleObject207.bin"/><Relationship Id="rId3" Type="http://schemas.openxmlformats.org/officeDocument/2006/relationships/oleObject" Target="../embeddings/oleObject201.bin"/><Relationship Id="rId7" Type="http://schemas.openxmlformats.org/officeDocument/2006/relationships/oleObject" Target="../embeddings/oleObject203.bin"/><Relationship Id="rId12" Type="http://schemas.openxmlformats.org/officeDocument/2006/relationships/oleObject" Target="../embeddings/oleObject20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0.wmf"/><Relationship Id="rId11" Type="http://schemas.openxmlformats.org/officeDocument/2006/relationships/image" Target="../media/image72.wmf"/><Relationship Id="rId5" Type="http://schemas.openxmlformats.org/officeDocument/2006/relationships/oleObject" Target="../embeddings/oleObject202.bin"/><Relationship Id="rId10" Type="http://schemas.openxmlformats.org/officeDocument/2006/relationships/oleObject" Target="../embeddings/oleObject205.bin"/><Relationship Id="rId4" Type="http://schemas.openxmlformats.org/officeDocument/2006/relationships/image" Target="../media/image28.wmf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20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image" Target="../media/image76.wmf"/><Relationship Id="rId18" Type="http://schemas.openxmlformats.org/officeDocument/2006/relationships/oleObject" Target="../embeddings/oleObject217.bin"/><Relationship Id="rId26" Type="http://schemas.openxmlformats.org/officeDocument/2006/relationships/image" Target="../media/image82.wmf"/><Relationship Id="rId3" Type="http://schemas.openxmlformats.org/officeDocument/2006/relationships/oleObject" Target="../embeddings/oleObject209.bin"/><Relationship Id="rId21" Type="http://schemas.openxmlformats.org/officeDocument/2006/relationships/image" Target="../media/image80.wmf"/><Relationship Id="rId34" Type="http://schemas.openxmlformats.org/officeDocument/2006/relationships/oleObject" Target="../embeddings/oleObject226.bin"/><Relationship Id="rId7" Type="http://schemas.openxmlformats.org/officeDocument/2006/relationships/oleObject" Target="../embeddings/oleObject211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78.wmf"/><Relationship Id="rId25" Type="http://schemas.openxmlformats.org/officeDocument/2006/relationships/oleObject" Target="../embeddings/oleObject221.bin"/><Relationship Id="rId33" Type="http://schemas.openxmlformats.org/officeDocument/2006/relationships/image" Target="../media/image85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16.bin"/><Relationship Id="rId20" Type="http://schemas.openxmlformats.org/officeDocument/2006/relationships/oleObject" Target="../embeddings/oleObject218.bin"/><Relationship Id="rId29" Type="http://schemas.openxmlformats.org/officeDocument/2006/relationships/oleObject" Target="../embeddings/oleObject223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13.bin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5.bin"/><Relationship Id="rId5" Type="http://schemas.openxmlformats.org/officeDocument/2006/relationships/oleObject" Target="../embeddings/oleObject210.bin"/><Relationship Id="rId15" Type="http://schemas.openxmlformats.org/officeDocument/2006/relationships/image" Target="../media/image77.wmf"/><Relationship Id="rId23" Type="http://schemas.openxmlformats.org/officeDocument/2006/relationships/image" Target="../media/image81.wmf"/><Relationship Id="rId28" Type="http://schemas.openxmlformats.org/officeDocument/2006/relationships/image" Target="../media/image83.wmf"/><Relationship Id="rId10" Type="http://schemas.openxmlformats.org/officeDocument/2006/relationships/image" Target="../media/image75.wmf"/><Relationship Id="rId19" Type="http://schemas.openxmlformats.org/officeDocument/2006/relationships/image" Target="../media/image79.wmf"/><Relationship Id="rId31" Type="http://schemas.openxmlformats.org/officeDocument/2006/relationships/image" Target="../media/image84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212.bin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oleObject" Target="../embeddings/oleObject222.bin"/><Relationship Id="rId30" Type="http://schemas.openxmlformats.org/officeDocument/2006/relationships/oleObject" Target="../embeddings/oleObject22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0.bin"/><Relationship Id="rId3" Type="http://schemas.openxmlformats.org/officeDocument/2006/relationships/oleObject" Target="../embeddings/oleObject227.bin"/><Relationship Id="rId7" Type="http://schemas.openxmlformats.org/officeDocument/2006/relationships/oleObject" Target="../embeddings/oleObject2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228.bin"/><Relationship Id="rId10" Type="http://schemas.openxmlformats.org/officeDocument/2006/relationships/image" Target="../media/image87.png"/><Relationship Id="rId4" Type="http://schemas.openxmlformats.org/officeDocument/2006/relationships/image" Target="../media/image28.wmf"/><Relationship Id="rId9" Type="http://schemas.openxmlformats.org/officeDocument/2006/relationships/oleObject" Target="../embeddings/oleObject23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37.bin"/><Relationship Id="rId3" Type="http://schemas.openxmlformats.org/officeDocument/2006/relationships/oleObject" Target="../embeddings/oleObject232.bin"/><Relationship Id="rId7" Type="http://schemas.openxmlformats.org/officeDocument/2006/relationships/oleObject" Target="../embeddings/oleObject234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1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36.bin"/><Relationship Id="rId5" Type="http://schemas.openxmlformats.org/officeDocument/2006/relationships/oleObject" Target="../embeddings/oleObject233.bin"/><Relationship Id="rId15" Type="http://schemas.openxmlformats.org/officeDocument/2006/relationships/oleObject" Target="../embeddings/oleObject239.bin"/><Relationship Id="rId10" Type="http://schemas.openxmlformats.org/officeDocument/2006/relationships/image" Target="../media/image89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235.bin"/><Relationship Id="rId14" Type="http://schemas.openxmlformats.org/officeDocument/2006/relationships/oleObject" Target="../embeddings/oleObject23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245.bin"/><Relationship Id="rId3" Type="http://schemas.openxmlformats.org/officeDocument/2006/relationships/oleObject" Target="../embeddings/oleObject240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94.w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5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44.bin"/><Relationship Id="rId5" Type="http://schemas.openxmlformats.org/officeDocument/2006/relationships/oleObject" Target="../embeddings/oleObject241.bin"/><Relationship Id="rId15" Type="http://schemas.openxmlformats.org/officeDocument/2006/relationships/oleObject" Target="../embeddings/oleObject246.bin"/><Relationship Id="rId10" Type="http://schemas.openxmlformats.org/officeDocument/2006/relationships/image" Target="../media/image89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243.bin"/><Relationship Id="rId14" Type="http://schemas.openxmlformats.org/officeDocument/2006/relationships/image" Target="../media/image2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252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254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6.wmf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5" Type="http://schemas.openxmlformats.org/officeDocument/2006/relationships/oleObject" Target="../embeddings/oleObject253.bin"/><Relationship Id="rId10" Type="http://schemas.openxmlformats.org/officeDocument/2006/relationships/image" Target="../media/image89.wmf"/><Relationship Id="rId19" Type="http://schemas.openxmlformats.org/officeDocument/2006/relationships/oleObject" Target="../embeddings/oleObject255.bin"/><Relationship Id="rId4" Type="http://schemas.openxmlformats.org/officeDocument/2006/relationships/image" Target="../media/image92.wmf"/><Relationship Id="rId9" Type="http://schemas.openxmlformats.org/officeDocument/2006/relationships/oleObject" Target="../embeddings/oleObject250.bin"/><Relationship Id="rId14" Type="http://schemas.openxmlformats.org/officeDocument/2006/relationships/image" Target="../media/image40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261.bin"/><Relationship Id="rId3" Type="http://schemas.openxmlformats.org/officeDocument/2006/relationships/oleObject" Target="../embeddings/oleObject256.bin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260.bin"/><Relationship Id="rId5" Type="http://schemas.openxmlformats.org/officeDocument/2006/relationships/oleObject" Target="../embeddings/oleObject257.bin"/><Relationship Id="rId10" Type="http://schemas.openxmlformats.org/officeDocument/2006/relationships/image" Target="../media/image54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99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262.bin"/><Relationship Id="rId7" Type="http://schemas.openxmlformats.org/officeDocument/2006/relationships/oleObject" Target="../embeddings/oleObject26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63.bin"/><Relationship Id="rId4" Type="http://schemas.openxmlformats.org/officeDocument/2006/relationships/image" Target="../media/image10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270.bin"/><Relationship Id="rId18" Type="http://schemas.openxmlformats.org/officeDocument/2006/relationships/image" Target="../media/image107.wmf"/><Relationship Id="rId3" Type="http://schemas.openxmlformats.org/officeDocument/2006/relationships/oleObject" Target="../embeddings/oleObject265.bin"/><Relationship Id="rId21" Type="http://schemas.openxmlformats.org/officeDocument/2006/relationships/image" Target="../media/image108.wmf"/><Relationship Id="rId7" Type="http://schemas.openxmlformats.org/officeDocument/2006/relationships/oleObject" Target="../embeddings/oleObject267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272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6.wmf"/><Relationship Id="rId20" Type="http://schemas.openxmlformats.org/officeDocument/2006/relationships/oleObject" Target="../embeddings/oleObject274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269.bin"/><Relationship Id="rId5" Type="http://schemas.openxmlformats.org/officeDocument/2006/relationships/oleObject" Target="../embeddings/oleObject266.bin"/><Relationship Id="rId15" Type="http://schemas.openxmlformats.org/officeDocument/2006/relationships/oleObject" Target="../embeddings/oleObject271.bin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273.bin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268.bin"/><Relationship Id="rId14" Type="http://schemas.openxmlformats.org/officeDocument/2006/relationships/image" Target="../media/image105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280.bin"/><Relationship Id="rId3" Type="http://schemas.openxmlformats.org/officeDocument/2006/relationships/oleObject" Target="../embeddings/oleObject275.bin"/><Relationship Id="rId7" Type="http://schemas.openxmlformats.org/officeDocument/2006/relationships/oleObject" Target="../embeddings/oleObject277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279.bin"/><Relationship Id="rId5" Type="http://schemas.openxmlformats.org/officeDocument/2006/relationships/oleObject" Target="../embeddings/oleObject276.bin"/><Relationship Id="rId10" Type="http://schemas.openxmlformats.org/officeDocument/2006/relationships/image" Target="../media/image105.w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2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115.wmf"/><Relationship Id="rId18" Type="http://schemas.openxmlformats.org/officeDocument/2006/relationships/oleObject" Target="../embeddings/oleObject290.bin"/><Relationship Id="rId3" Type="http://schemas.openxmlformats.org/officeDocument/2006/relationships/oleObject" Target="../embeddings/oleObject281.bin"/><Relationship Id="rId21" Type="http://schemas.openxmlformats.org/officeDocument/2006/relationships/image" Target="../media/image117.wmf"/><Relationship Id="rId7" Type="http://schemas.openxmlformats.org/officeDocument/2006/relationships/oleObject" Target="../embeddings/oleObject283.bin"/><Relationship Id="rId12" Type="http://schemas.openxmlformats.org/officeDocument/2006/relationships/oleObject" Target="../embeddings/oleObject286.bin"/><Relationship Id="rId17" Type="http://schemas.openxmlformats.org/officeDocument/2006/relationships/oleObject" Target="../embeddings/oleObject289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88.bin"/><Relationship Id="rId20" Type="http://schemas.openxmlformats.org/officeDocument/2006/relationships/oleObject" Target="../embeddings/oleObject291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285.bin"/><Relationship Id="rId5" Type="http://schemas.openxmlformats.org/officeDocument/2006/relationships/oleObject" Target="../embeddings/oleObject282.bin"/><Relationship Id="rId15" Type="http://schemas.openxmlformats.org/officeDocument/2006/relationships/image" Target="../media/image116.wmf"/><Relationship Id="rId23" Type="http://schemas.openxmlformats.org/officeDocument/2006/relationships/image" Target="../media/image118.wmf"/><Relationship Id="rId10" Type="http://schemas.openxmlformats.org/officeDocument/2006/relationships/image" Target="../media/image114.wmf"/><Relationship Id="rId19" Type="http://schemas.openxmlformats.org/officeDocument/2006/relationships/image" Target="../media/image10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284.bin"/><Relationship Id="rId14" Type="http://schemas.openxmlformats.org/officeDocument/2006/relationships/oleObject" Target="../embeddings/oleObject287.bin"/><Relationship Id="rId22" Type="http://schemas.openxmlformats.org/officeDocument/2006/relationships/oleObject" Target="../embeddings/oleObject292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image" Target="../media/image123.wmf"/><Relationship Id="rId3" Type="http://schemas.openxmlformats.org/officeDocument/2006/relationships/oleObject" Target="../embeddings/oleObject293.bin"/><Relationship Id="rId7" Type="http://schemas.openxmlformats.org/officeDocument/2006/relationships/oleObject" Target="../embeddings/oleObject295.bin"/><Relationship Id="rId12" Type="http://schemas.openxmlformats.org/officeDocument/2006/relationships/oleObject" Target="../embeddings/oleObject298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00.bin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0.wmf"/><Relationship Id="rId11" Type="http://schemas.openxmlformats.org/officeDocument/2006/relationships/image" Target="../media/image122.wmf"/><Relationship Id="rId5" Type="http://schemas.openxmlformats.org/officeDocument/2006/relationships/oleObject" Target="../embeddings/oleObject294.bin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297.bin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296.bin"/><Relationship Id="rId14" Type="http://schemas.openxmlformats.org/officeDocument/2006/relationships/oleObject" Target="../embeddings/oleObject29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301.bin"/><Relationship Id="rId7" Type="http://schemas.openxmlformats.org/officeDocument/2006/relationships/oleObject" Target="../embeddings/oleObject30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5.wmf"/><Relationship Id="rId11" Type="http://schemas.openxmlformats.org/officeDocument/2006/relationships/image" Target="../media/image11.wmf"/><Relationship Id="rId5" Type="http://schemas.openxmlformats.org/officeDocument/2006/relationships/oleObject" Target="../embeddings/oleObject302.bin"/><Relationship Id="rId10" Type="http://schemas.openxmlformats.org/officeDocument/2006/relationships/oleObject" Target="../embeddings/oleObject305.bin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304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311.bin"/><Relationship Id="rId18" Type="http://schemas.openxmlformats.org/officeDocument/2006/relationships/image" Target="../media/image131.wmf"/><Relationship Id="rId3" Type="http://schemas.openxmlformats.org/officeDocument/2006/relationships/oleObject" Target="../embeddings/oleObject306.bin"/><Relationship Id="rId21" Type="http://schemas.openxmlformats.org/officeDocument/2006/relationships/oleObject" Target="../embeddings/oleObject315.bin"/><Relationship Id="rId7" Type="http://schemas.openxmlformats.org/officeDocument/2006/relationships/oleObject" Target="../embeddings/oleObject308.bin"/><Relationship Id="rId12" Type="http://schemas.openxmlformats.org/officeDocument/2006/relationships/image" Target="../media/image129.wmf"/><Relationship Id="rId17" Type="http://schemas.openxmlformats.org/officeDocument/2006/relationships/oleObject" Target="../embeddings/oleObject313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30.wmf"/><Relationship Id="rId20" Type="http://schemas.openxmlformats.org/officeDocument/2006/relationships/image" Target="../media/image119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310.bin"/><Relationship Id="rId5" Type="http://schemas.openxmlformats.org/officeDocument/2006/relationships/oleObject" Target="../embeddings/oleObject307.bin"/><Relationship Id="rId15" Type="http://schemas.openxmlformats.org/officeDocument/2006/relationships/oleObject" Target="../embeddings/oleObject312.bin"/><Relationship Id="rId10" Type="http://schemas.openxmlformats.org/officeDocument/2006/relationships/image" Target="../media/image128.wmf"/><Relationship Id="rId19" Type="http://schemas.openxmlformats.org/officeDocument/2006/relationships/oleObject" Target="../embeddings/oleObject314.bin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309.bin"/><Relationship Id="rId14" Type="http://schemas.openxmlformats.org/officeDocument/2006/relationships/image" Target="../media/image49.wmf"/><Relationship Id="rId22" Type="http://schemas.openxmlformats.org/officeDocument/2006/relationships/image" Target="../media/image132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321.bin"/><Relationship Id="rId18" Type="http://schemas.openxmlformats.org/officeDocument/2006/relationships/image" Target="../media/image136.wmf"/><Relationship Id="rId3" Type="http://schemas.openxmlformats.org/officeDocument/2006/relationships/oleObject" Target="../embeddings/oleObject316.bin"/><Relationship Id="rId7" Type="http://schemas.openxmlformats.org/officeDocument/2006/relationships/oleObject" Target="../embeddings/oleObject318.bin"/><Relationship Id="rId12" Type="http://schemas.openxmlformats.org/officeDocument/2006/relationships/image" Target="../media/image133.wmf"/><Relationship Id="rId17" Type="http://schemas.openxmlformats.org/officeDocument/2006/relationships/oleObject" Target="../embeddings/oleObject323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35.w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320.bin"/><Relationship Id="rId5" Type="http://schemas.openxmlformats.org/officeDocument/2006/relationships/oleObject" Target="../embeddings/oleObject317.bin"/><Relationship Id="rId15" Type="http://schemas.openxmlformats.org/officeDocument/2006/relationships/oleObject" Target="../embeddings/oleObject322.bin"/><Relationship Id="rId10" Type="http://schemas.openxmlformats.org/officeDocument/2006/relationships/image" Target="../media/image49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319.bin"/><Relationship Id="rId14" Type="http://schemas.openxmlformats.org/officeDocument/2006/relationships/image" Target="../media/image13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25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2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326.bin"/><Relationship Id="rId7" Type="http://schemas.openxmlformats.org/officeDocument/2006/relationships/oleObject" Target="../embeddings/oleObject328.bin"/><Relationship Id="rId12" Type="http://schemas.openxmlformats.org/officeDocument/2006/relationships/image" Target="../media/image14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30.bin"/><Relationship Id="rId5" Type="http://schemas.openxmlformats.org/officeDocument/2006/relationships/oleObject" Target="../embeddings/oleObject327.bin"/><Relationship Id="rId10" Type="http://schemas.openxmlformats.org/officeDocument/2006/relationships/image" Target="../media/image140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329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oleObject" Target="../embeddings/oleObject336.bin"/><Relationship Id="rId18" Type="http://schemas.openxmlformats.org/officeDocument/2006/relationships/image" Target="../media/image28.wmf"/><Relationship Id="rId26" Type="http://schemas.openxmlformats.org/officeDocument/2006/relationships/oleObject" Target="../embeddings/oleObject343.bin"/><Relationship Id="rId3" Type="http://schemas.openxmlformats.org/officeDocument/2006/relationships/oleObject" Target="../embeddings/oleObject331.bin"/><Relationship Id="rId21" Type="http://schemas.openxmlformats.org/officeDocument/2006/relationships/oleObject" Target="../embeddings/oleObject340.bin"/><Relationship Id="rId34" Type="http://schemas.openxmlformats.org/officeDocument/2006/relationships/oleObject" Target="../embeddings/oleObject348.bin"/><Relationship Id="rId7" Type="http://schemas.openxmlformats.org/officeDocument/2006/relationships/oleObject" Target="../embeddings/oleObject333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338.bin"/><Relationship Id="rId25" Type="http://schemas.openxmlformats.org/officeDocument/2006/relationships/image" Target="../media/image148.wmf"/><Relationship Id="rId33" Type="http://schemas.openxmlformats.org/officeDocument/2006/relationships/image" Target="../media/image151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.wmf"/><Relationship Id="rId20" Type="http://schemas.openxmlformats.org/officeDocument/2006/relationships/image" Target="../media/image146.wmf"/><Relationship Id="rId29" Type="http://schemas.openxmlformats.org/officeDocument/2006/relationships/oleObject" Target="../embeddings/oleObject345.bin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335.bin"/><Relationship Id="rId24" Type="http://schemas.openxmlformats.org/officeDocument/2006/relationships/oleObject" Target="../embeddings/oleObject342.bin"/><Relationship Id="rId32" Type="http://schemas.openxmlformats.org/officeDocument/2006/relationships/oleObject" Target="../embeddings/oleObject347.bin"/><Relationship Id="rId5" Type="http://schemas.openxmlformats.org/officeDocument/2006/relationships/oleObject" Target="../embeddings/oleObject332.bin"/><Relationship Id="rId15" Type="http://schemas.openxmlformats.org/officeDocument/2006/relationships/oleObject" Target="../embeddings/oleObject337.bin"/><Relationship Id="rId23" Type="http://schemas.openxmlformats.org/officeDocument/2006/relationships/image" Target="../media/image147.wmf"/><Relationship Id="rId28" Type="http://schemas.openxmlformats.org/officeDocument/2006/relationships/oleObject" Target="../embeddings/oleObject344.bin"/><Relationship Id="rId36" Type="http://schemas.openxmlformats.org/officeDocument/2006/relationships/image" Target="../media/image152.wmf"/><Relationship Id="rId10" Type="http://schemas.openxmlformats.org/officeDocument/2006/relationships/image" Target="../media/image144.wmf"/><Relationship Id="rId19" Type="http://schemas.openxmlformats.org/officeDocument/2006/relationships/oleObject" Target="../embeddings/oleObject339.bin"/><Relationship Id="rId31" Type="http://schemas.openxmlformats.org/officeDocument/2006/relationships/image" Target="../media/image150.wmf"/><Relationship Id="rId4" Type="http://schemas.openxmlformats.org/officeDocument/2006/relationships/image" Target="../media/image142.wmf"/><Relationship Id="rId9" Type="http://schemas.openxmlformats.org/officeDocument/2006/relationships/oleObject" Target="../embeddings/oleObject334.bin"/><Relationship Id="rId14" Type="http://schemas.openxmlformats.org/officeDocument/2006/relationships/image" Target="../media/image145.wmf"/><Relationship Id="rId22" Type="http://schemas.openxmlformats.org/officeDocument/2006/relationships/oleObject" Target="../embeddings/oleObject341.bin"/><Relationship Id="rId27" Type="http://schemas.openxmlformats.org/officeDocument/2006/relationships/image" Target="../media/image149.wmf"/><Relationship Id="rId30" Type="http://schemas.openxmlformats.org/officeDocument/2006/relationships/oleObject" Target="../embeddings/oleObject346.bin"/><Relationship Id="rId35" Type="http://schemas.openxmlformats.org/officeDocument/2006/relationships/oleObject" Target="../embeddings/oleObject34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26" Type="http://schemas.openxmlformats.org/officeDocument/2006/relationships/oleObject" Target="../embeddings/oleObject13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2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5" Type="http://schemas.openxmlformats.org/officeDocument/2006/relationships/image" Target="../media/image14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.wmf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2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13.wmf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5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oleObject" Target="../embeddings/oleObject355.bin"/><Relationship Id="rId18" Type="http://schemas.openxmlformats.org/officeDocument/2006/relationships/image" Target="../media/image159.wmf"/><Relationship Id="rId3" Type="http://schemas.openxmlformats.org/officeDocument/2006/relationships/oleObject" Target="../embeddings/oleObject350.bin"/><Relationship Id="rId7" Type="http://schemas.openxmlformats.org/officeDocument/2006/relationships/oleObject" Target="../embeddings/oleObject352.bin"/><Relationship Id="rId12" Type="http://schemas.openxmlformats.org/officeDocument/2006/relationships/image" Target="../media/image156.wmf"/><Relationship Id="rId17" Type="http://schemas.openxmlformats.org/officeDocument/2006/relationships/oleObject" Target="../embeddings/oleObject357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58.w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354.bin"/><Relationship Id="rId5" Type="http://schemas.openxmlformats.org/officeDocument/2006/relationships/oleObject" Target="../embeddings/oleObject351.bin"/><Relationship Id="rId15" Type="http://schemas.openxmlformats.org/officeDocument/2006/relationships/oleObject" Target="../embeddings/oleObject356.bin"/><Relationship Id="rId10" Type="http://schemas.openxmlformats.org/officeDocument/2006/relationships/image" Target="../media/image22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353.bin"/><Relationship Id="rId14" Type="http://schemas.openxmlformats.org/officeDocument/2006/relationships/image" Target="../media/image157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13" Type="http://schemas.openxmlformats.org/officeDocument/2006/relationships/image" Target="../media/image163.wmf"/><Relationship Id="rId18" Type="http://schemas.openxmlformats.org/officeDocument/2006/relationships/image" Target="../media/image164.wmf"/><Relationship Id="rId3" Type="http://schemas.openxmlformats.org/officeDocument/2006/relationships/oleObject" Target="../embeddings/oleObject358.bin"/><Relationship Id="rId7" Type="http://schemas.openxmlformats.org/officeDocument/2006/relationships/oleObject" Target="../embeddings/oleObject360.bin"/><Relationship Id="rId12" Type="http://schemas.openxmlformats.org/officeDocument/2006/relationships/oleObject" Target="../embeddings/oleObject363.bin"/><Relationship Id="rId17" Type="http://schemas.openxmlformats.org/officeDocument/2006/relationships/oleObject" Target="../embeddings/oleObject367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66.bin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0.wmf"/><Relationship Id="rId11" Type="http://schemas.openxmlformats.org/officeDocument/2006/relationships/oleObject" Target="../embeddings/oleObject362.bin"/><Relationship Id="rId5" Type="http://schemas.openxmlformats.org/officeDocument/2006/relationships/oleObject" Target="../embeddings/oleObject359.bin"/><Relationship Id="rId15" Type="http://schemas.openxmlformats.org/officeDocument/2006/relationships/oleObject" Target="../embeddings/oleObject365.bin"/><Relationship Id="rId10" Type="http://schemas.openxmlformats.org/officeDocument/2006/relationships/image" Target="../media/image162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61.bin"/><Relationship Id="rId14" Type="http://schemas.openxmlformats.org/officeDocument/2006/relationships/oleObject" Target="../embeddings/oleObject364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13" Type="http://schemas.openxmlformats.org/officeDocument/2006/relationships/oleObject" Target="../embeddings/oleObject373.bin"/><Relationship Id="rId18" Type="http://schemas.openxmlformats.org/officeDocument/2006/relationships/image" Target="../media/image27.wmf"/><Relationship Id="rId26" Type="http://schemas.openxmlformats.org/officeDocument/2006/relationships/oleObject" Target="../embeddings/oleObject381.bin"/><Relationship Id="rId3" Type="http://schemas.openxmlformats.org/officeDocument/2006/relationships/oleObject" Target="../embeddings/oleObject368.bin"/><Relationship Id="rId21" Type="http://schemas.openxmlformats.org/officeDocument/2006/relationships/oleObject" Target="../embeddings/oleObject378.bin"/><Relationship Id="rId7" Type="http://schemas.openxmlformats.org/officeDocument/2006/relationships/oleObject" Target="../embeddings/oleObject370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376.bin"/><Relationship Id="rId25" Type="http://schemas.openxmlformats.org/officeDocument/2006/relationships/image" Target="../media/image168.wmf"/><Relationship Id="rId33" Type="http://schemas.openxmlformats.org/officeDocument/2006/relationships/image" Target="../media/image171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375.bin"/><Relationship Id="rId20" Type="http://schemas.openxmlformats.org/officeDocument/2006/relationships/image" Target="../media/image163.wmf"/><Relationship Id="rId29" Type="http://schemas.openxmlformats.org/officeDocument/2006/relationships/image" Target="../media/image49.w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372.bin"/><Relationship Id="rId24" Type="http://schemas.openxmlformats.org/officeDocument/2006/relationships/oleObject" Target="../embeddings/oleObject380.bin"/><Relationship Id="rId32" Type="http://schemas.openxmlformats.org/officeDocument/2006/relationships/oleObject" Target="../embeddings/oleObject384.bin"/><Relationship Id="rId5" Type="http://schemas.openxmlformats.org/officeDocument/2006/relationships/oleObject" Target="../embeddings/oleObject369.bin"/><Relationship Id="rId15" Type="http://schemas.openxmlformats.org/officeDocument/2006/relationships/oleObject" Target="../embeddings/oleObject374.bin"/><Relationship Id="rId23" Type="http://schemas.openxmlformats.org/officeDocument/2006/relationships/image" Target="../media/image167.wmf"/><Relationship Id="rId28" Type="http://schemas.openxmlformats.org/officeDocument/2006/relationships/oleObject" Target="../embeddings/oleObject382.bin"/><Relationship Id="rId10" Type="http://schemas.openxmlformats.org/officeDocument/2006/relationships/image" Target="../media/image166.wmf"/><Relationship Id="rId19" Type="http://schemas.openxmlformats.org/officeDocument/2006/relationships/oleObject" Target="../embeddings/oleObject377.bin"/><Relationship Id="rId31" Type="http://schemas.openxmlformats.org/officeDocument/2006/relationships/image" Target="../media/image170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371.bin"/><Relationship Id="rId14" Type="http://schemas.openxmlformats.org/officeDocument/2006/relationships/image" Target="../media/image40.wmf"/><Relationship Id="rId22" Type="http://schemas.openxmlformats.org/officeDocument/2006/relationships/oleObject" Target="../embeddings/oleObject379.bin"/><Relationship Id="rId27" Type="http://schemas.openxmlformats.org/officeDocument/2006/relationships/image" Target="../media/image169.wmf"/><Relationship Id="rId30" Type="http://schemas.openxmlformats.org/officeDocument/2006/relationships/oleObject" Target="../embeddings/oleObject38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oleObject" Target="../embeddings/oleObject385.bin"/><Relationship Id="rId7" Type="http://schemas.openxmlformats.org/officeDocument/2006/relationships/oleObject" Target="../embeddings/oleObject38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386.bin"/><Relationship Id="rId10" Type="http://schemas.openxmlformats.org/officeDocument/2006/relationships/image" Target="../media/image174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88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oleObject" Target="../embeddings/oleObject389.bin"/><Relationship Id="rId7" Type="http://schemas.openxmlformats.org/officeDocument/2006/relationships/oleObject" Target="../embeddings/oleObject39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390.bin"/><Relationship Id="rId4" Type="http://schemas.openxmlformats.org/officeDocument/2006/relationships/image" Target="../media/image175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392.bin"/><Relationship Id="rId7" Type="http://schemas.openxmlformats.org/officeDocument/2006/relationships/oleObject" Target="../embeddings/oleObject39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93.bin"/><Relationship Id="rId10" Type="http://schemas.openxmlformats.org/officeDocument/2006/relationships/image" Target="../media/image177.e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95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22.bin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21.bin"/><Relationship Id="rId20" Type="http://schemas.openxmlformats.org/officeDocument/2006/relationships/oleObject" Target="../embeddings/oleObject2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image" Target="../media/image14.wmf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10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7.bin"/><Relationship Id="rId14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22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2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.wmf"/><Relationship Id="rId20" Type="http://schemas.openxmlformats.org/officeDocument/2006/relationships/oleObject" Target="../embeddings/oleObject43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40.bin"/><Relationship Id="rId10" Type="http://schemas.openxmlformats.org/officeDocument/2006/relationships/oleObject" Target="../embeddings/oleObject37.bin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27.wmf"/><Relationship Id="rId9" Type="http://schemas.openxmlformats.org/officeDocument/2006/relationships/image" Target="../media/image26.wmf"/><Relationship Id="rId1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4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42233" y="5422761"/>
            <a:ext cx="584775" cy="5924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郭翔宇</a:t>
            </a:r>
            <a:endParaRPr lang="en-US" altLang="zh-CN" sz="13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王魏</a:t>
            </a:r>
            <a:endParaRPr lang="zh-CN" altLang="en-US" sz="13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072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948082"/>
            <a:ext cx="8616950" cy="13161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 </a:t>
            </a:r>
            <a:r>
              <a:rPr lang="zh-CN" altLang="en-US" dirty="0" smtClean="0"/>
              <a:t>对于给定训练集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我们希望基于学习算法   </a:t>
            </a:r>
            <a:r>
              <a:rPr lang="zh-CN" altLang="en-US" dirty="0"/>
              <a:t>学</a:t>
            </a:r>
            <a:r>
              <a:rPr lang="zh-CN" altLang="en-US" dirty="0" smtClean="0"/>
              <a:t>得的模型所对应的假设   尽可能接近目标概念  </a:t>
            </a:r>
            <a:r>
              <a:rPr lang="en-US" altLang="zh-CN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800100" lvl="1" indent="-342900">
              <a:spcBef>
                <a:spcPts val="1200"/>
              </a:spcBef>
            </a:pPr>
            <a:endParaRPr lang="en-US" altLang="zh-CN" sz="1800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5640"/>
              </p:ext>
            </p:extLst>
          </p:nvPr>
        </p:nvGraphicFramePr>
        <p:xfrm>
          <a:off x="4265835" y="1703873"/>
          <a:ext cx="16383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3" name="Formula" r:id="rId3" imgW="71280" imgH="119520" progId="Equation.Ribbit">
                  <p:embed/>
                </p:oleObj>
              </mc:Choice>
              <mc:Fallback>
                <p:oleObj name="Formula" r:id="rId3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5835" y="1703873"/>
                        <a:ext cx="16383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478878"/>
              </p:ext>
            </p:extLst>
          </p:nvPr>
        </p:nvGraphicFramePr>
        <p:xfrm>
          <a:off x="2781589" y="1140189"/>
          <a:ext cx="26125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4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1589" y="1140189"/>
                        <a:ext cx="26125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0179"/>
              </p:ext>
            </p:extLst>
          </p:nvPr>
        </p:nvGraphicFramePr>
        <p:xfrm>
          <a:off x="6084783" y="1132932"/>
          <a:ext cx="21649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5" name="Formula" r:id="rId7" imgW="109440" imgH="161640" progId="Equation.Ribbit">
                  <p:embed/>
                </p:oleObj>
              </mc:Choice>
              <mc:Fallback>
                <p:oleObj name="Formula" r:id="rId7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4783" y="1132932"/>
                        <a:ext cx="21649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276129"/>
              </p:ext>
            </p:extLst>
          </p:nvPr>
        </p:nvGraphicFramePr>
        <p:xfrm>
          <a:off x="1462826" y="1633525"/>
          <a:ext cx="189529" cy="347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6" name="Formula" r:id="rId9" imgW="86400" imgH="157680" progId="Equation.Ribbit">
                  <p:embed/>
                </p:oleObj>
              </mc:Choice>
              <mc:Fallback>
                <p:oleObj name="Formula" r:id="rId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2826" y="1633525"/>
                        <a:ext cx="189529" cy="347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097280" y="2225184"/>
            <a:ext cx="6448812" cy="462307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2075" tIns="46038" rIns="92075" bIns="46038" anchor="ctr" anchorCtr="0">
            <a:spAutoFit/>
          </a:bodyPr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itchFamily="18" charset="0"/>
                <a:ea typeface="幼圆" pitchFamily="49" charset="-122"/>
                <a:cs typeface="Verdana" pitchFamily="34" charset="0"/>
              </a:rPr>
              <a:t>为什么不是希望精确地学到目标概念</a:t>
            </a:r>
            <a:r>
              <a:rPr kumimoji="1" lang="en-US" altLang="zh-CN" sz="2400" i="1" kern="0" spc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呢？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260350" y="2857864"/>
            <a:ext cx="8616950" cy="277165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/>
              <a:t>机器学习过程受到很多因素的制约</a:t>
            </a:r>
            <a:endParaRPr lang="en-US" altLang="zh-CN" sz="2000" dirty="0" smtClean="0"/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获得的训练集   往往仅包含有限数量的样例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因此通常会存在一些在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上“等效”的假设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学习算法无法区别这些假设</a:t>
            </a:r>
            <a:r>
              <a:rPr lang="en-US" altLang="zh-CN" sz="1800" dirty="0" smtClean="0"/>
              <a:t>;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从分布   采样得到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的过程有一定的偶然性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即便对同样大小的不同训练集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学得结果也可能有所不同</a:t>
            </a:r>
            <a:r>
              <a:rPr lang="en-US" altLang="zh-CN" sz="18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 marL="800100" lvl="1" indent="-342900">
              <a:spcBef>
                <a:spcPts val="1200"/>
              </a:spcBef>
            </a:pPr>
            <a:endParaRPr lang="zh-CN" altLang="en-US" sz="1800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249050"/>
              </p:ext>
            </p:extLst>
          </p:nvPr>
        </p:nvGraphicFramePr>
        <p:xfrm>
          <a:off x="2179247" y="3493976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7" name="Formula" r:id="rId11" imgW="127080" imgH="155160" progId="Equation.Ribbit">
                  <p:embed/>
                </p:oleObj>
              </mc:Choice>
              <mc:Fallback>
                <p:oleObj name="Formula" r:id="rId1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9247" y="3493976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043568"/>
              </p:ext>
            </p:extLst>
          </p:nvPr>
        </p:nvGraphicFramePr>
        <p:xfrm>
          <a:off x="7611409" y="3501233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8" name="Formula" r:id="rId12" imgW="127080" imgH="155160" progId="Equation.Ribbit">
                  <p:embed/>
                </p:oleObj>
              </mc:Choice>
              <mc:Fallback>
                <p:oleObj name="Formula" r:id="rId12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11409" y="3501233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975149"/>
              </p:ext>
            </p:extLst>
          </p:nvPr>
        </p:nvGraphicFramePr>
        <p:xfrm>
          <a:off x="1511589" y="4264621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9" name="Formula" r:id="rId13" imgW="127080" imgH="155160" progId="Equation.Ribbit">
                  <p:embed/>
                </p:oleObj>
              </mc:Choice>
              <mc:Fallback>
                <p:oleObj name="Formula" r:id="rId13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11589" y="4264621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556216"/>
              </p:ext>
            </p:extLst>
          </p:nvPr>
        </p:nvGraphicFramePr>
        <p:xfrm>
          <a:off x="2662364" y="4264621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10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364" y="4264621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79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什么是“可学习的”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6915" y="1151280"/>
            <a:ext cx="8897256" cy="5844606"/>
          </a:xfrm>
        </p:spPr>
        <p:txBody>
          <a:bodyPr>
            <a:normAutofit/>
          </a:bodyPr>
          <a:lstStyle/>
          <a:p>
            <a:r>
              <a:rPr lang="zh-CN" altLang="en-US" dirty="0"/>
              <a:t>概率近似</a:t>
            </a:r>
            <a:r>
              <a:rPr lang="zh-CN" altLang="en-US" dirty="0" smtClean="0"/>
              <a:t>正确</a:t>
            </a:r>
            <a:r>
              <a:rPr lang="en-US" altLang="zh-CN" dirty="0" smtClean="0"/>
              <a:t>(Probably Approximately Correct, PAC)</a:t>
            </a:r>
          </a:p>
          <a:p>
            <a:pPr marL="457200" lvl="1" indent="0">
              <a:lnSpc>
                <a:spcPct val="150000"/>
              </a:lnSpc>
              <a:spcBef>
                <a:spcPts val="400"/>
              </a:spcBef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我们希望以</a:t>
            </a:r>
            <a:r>
              <a:rPr lang="zh-CN" altLang="en-US" dirty="0"/>
              <a:t>比较大的把握学得比较好的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</a:t>
            </a:r>
            <a:r>
              <a:rPr lang="zh-CN" altLang="en-US" b="1" dirty="0">
                <a:solidFill>
                  <a:srgbClr val="FF0000"/>
                </a:solidFill>
              </a:rPr>
              <a:t>以较大概率学得误差满足预设上限的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400"/>
              </a:spcBef>
              <a:buNone/>
            </a:pPr>
            <a:r>
              <a:rPr lang="zh-CN" altLang="en-US" dirty="0" smtClean="0"/>
              <a:t>令  表示置信度</a:t>
            </a:r>
            <a:r>
              <a:rPr lang="zh-CN" altLang="en-US" sz="1800" dirty="0" smtClean="0"/>
              <a:t>，</a:t>
            </a:r>
            <a:r>
              <a:rPr lang="zh-CN" altLang="en-US" dirty="0" smtClean="0"/>
              <a:t>上述要求形式化为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 smtClean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 smtClean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 smtClean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18155"/>
              </p:ext>
            </p:extLst>
          </p:nvPr>
        </p:nvGraphicFramePr>
        <p:xfrm>
          <a:off x="990835" y="2673479"/>
          <a:ext cx="128588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0" name="Formula" r:id="rId3" imgW="76320" imgH="161640" progId="Equation.Ribbit">
                  <p:embed/>
                </p:oleObj>
              </mc:Choice>
              <mc:Fallback>
                <p:oleObj name="Formula" r:id="rId3" imgW="763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835" y="2673479"/>
                        <a:ext cx="128588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915311"/>
              </p:ext>
            </p:extLst>
          </p:nvPr>
        </p:nvGraphicFramePr>
        <p:xfrm>
          <a:off x="5080886" y="3686489"/>
          <a:ext cx="26125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1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0886" y="3686489"/>
                        <a:ext cx="26125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846999"/>
              </p:ext>
            </p:extLst>
          </p:nvPr>
        </p:nvGraphicFramePr>
        <p:xfrm>
          <a:off x="1401070" y="3672251"/>
          <a:ext cx="1531937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2" name="Formula" r:id="rId7" imgW="743040" imgH="160200" progId="Equation.Ribbit">
                  <p:embed/>
                </p:oleObj>
              </mc:Choice>
              <mc:Fallback>
                <p:oleObj name="Formula" r:id="rId7" imgW="7430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1070" y="3672251"/>
                        <a:ext cx="1531937" cy="328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665805"/>
              </p:ext>
            </p:extLst>
          </p:nvPr>
        </p:nvGraphicFramePr>
        <p:xfrm>
          <a:off x="7223756" y="3672165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3" name="Formula" r:id="rId9" imgW="109440" imgH="161640" progId="Equation.Ribbit">
                  <p:embed/>
                </p:oleObj>
              </mc:Choice>
              <mc:Fallback>
                <p:oleObj name="Formula" r:id="rId9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23756" y="3672165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989134"/>
              </p:ext>
            </p:extLst>
          </p:nvPr>
        </p:nvGraphicFramePr>
        <p:xfrm>
          <a:off x="2948884" y="4619525"/>
          <a:ext cx="283051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4" name="Formula" r:id="rId11" imgW="1377000" imgH="176760" progId="Equation.Ribbit">
                  <p:embed/>
                </p:oleObj>
              </mc:Choice>
              <mc:Fallback>
                <p:oleObj name="Formula" r:id="rId11" imgW="13770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8884" y="4619525"/>
                        <a:ext cx="2830512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528107"/>
              </p:ext>
            </p:extLst>
          </p:nvPr>
        </p:nvGraphicFramePr>
        <p:xfrm>
          <a:off x="2251613" y="5211212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5" name="Formula" r:id="rId13" imgW="109440" imgH="161640" progId="Equation.Ribbit">
                  <p:embed/>
                </p:oleObj>
              </mc:Choice>
              <mc:Fallback>
                <p:oleObj name="Formula" r:id="rId1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51613" y="5211212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62305"/>
              </p:ext>
            </p:extLst>
          </p:nvPr>
        </p:nvGraphicFramePr>
        <p:xfrm>
          <a:off x="990835" y="4143222"/>
          <a:ext cx="8159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6" name="Formula" r:id="rId14" imgW="398880" imgH="157680" progId="Equation.Ribbit">
                  <p:embed/>
                </p:oleObj>
              </mc:Choice>
              <mc:Fallback>
                <p:oleObj name="Formula" r:id="rId14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90835" y="4143222"/>
                        <a:ext cx="81597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927693"/>
              </p:ext>
            </p:extLst>
          </p:nvPr>
        </p:nvGraphicFramePr>
        <p:xfrm>
          <a:off x="3600723" y="3671137"/>
          <a:ext cx="696912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7" name="Formula" r:id="rId16" imgW="339120" imgH="157680" progId="Equation.Ribbit">
                  <p:embed/>
                </p:oleObj>
              </mc:Choice>
              <mc:Fallback>
                <p:oleObj name="Formula" r:id="rId16" imgW="3391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0723" y="3671137"/>
                        <a:ext cx="696912" cy="32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098222"/>
              </p:ext>
            </p:extLst>
          </p:nvPr>
        </p:nvGraphicFramePr>
        <p:xfrm>
          <a:off x="4015684" y="5208037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8" name="Formula" r:id="rId18" imgW="132120" imgH="162720" progId="Equation.Ribbit">
                  <p:embed/>
                </p:oleObj>
              </mc:Choice>
              <mc:Fallback>
                <p:oleObj name="Formula" r:id="rId18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15684" y="5208037"/>
                        <a:ext cx="26987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745241"/>
              </p:ext>
            </p:extLst>
          </p:nvPr>
        </p:nvGraphicFramePr>
        <p:xfrm>
          <a:off x="6327276" y="5208037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9" name="Formula" r:id="rId20" imgW="92880" imgH="161640" progId="Equation.Ribbit">
                  <p:embed/>
                </p:oleObj>
              </mc:Choice>
              <mc:Fallback>
                <p:oleObj name="Formula" r:id="rId20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27276" y="5208037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内容占位符 2"/>
          <p:cNvSpPr txBox="1">
            <a:spLocks/>
          </p:cNvSpPr>
          <p:nvPr/>
        </p:nvSpPr>
        <p:spPr>
          <a:xfrm>
            <a:off x="629060" y="3097951"/>
            <a:ext cx="8197850" cy="294151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 smtClean="0"/>
              <a:t>定义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PAC</a:t>
            </a:r>
            <a:r>
              <a:rPr lang="zh-CN" altLang="en-US" b="1" dirty="0" smtClean="0">
                <a:solidFill>
                  <a:srgbClr val="C00000"/>
                </a:solidFill>
              </a:rPr>
              <a:t>辨识</a:t>
            </a:r>
            <a:r>
              <a:rPr lang="en-US" altLang="zh-CN" b="1" dirty="0" smtClean="0">
                <a:solidFill>
                  <a:srgbClr val="C00000"/>
                </a:solidFill>
              </a:rPr>
              <a:t>(PAC Identify)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dirty="0" smtClean="0"/>
              <a:t>    </a:t>
            </a:r>
            <a:r>
              <a:rPr lang="zh-CN" altLang="en-US" sz="2000" dirty="0" smtClean="0"/>
              <a:t>对               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所有        </a:t>
            </a:r>
            <a:r>
              <a:rPr lang="zh-CN" altLang="en-US" dirty="0" smtClean="0"/>
              <a:t>和</a:t>
            </a:r>
            <a:r>
              <a:rPr lang="zh-CN" altLang="en-US" sz="2000" dirty="0" smtClean="0"/>
              <a:t>分布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若存在学习算法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其输出假设          满足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0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/>
              <a:t>则称学习算法   能从假设空间   中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辨识概念类  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sp>
        <p:nvSpPr>
          <p:cNvPr id="42" name="圆角矩形 41"/>
          <p:cNvSpPr/>
          <p:nvPr/>
        </p:nvSpPr>
        <p:spPr>
          <a:xfrm>
            <a:off x="358646" y="5656538"/>
            <a:ext cx="8705526" cy="5604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dirty="0">
                <a:solidFill>
                  <a:schemeClr val="tx1"/>
                </a:solidFill>
              </a:rPr>
              <a:t>这样的学习</a:t>
            </a:r>
            <a:r>
              <a:rPr lang="zh-CN" altLang="en-US" dirty="0" smtClean="0">
                <a:solidFill>
                  <a:schemeClr val="tx1"/>
                </a:solidFill>
              </a:rPr>
              <a:t>算法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能</a:t>
            </a:r>
            <a:r>
              <a:rPr lang="zh-CN" altLang="en-US" dirty="0">
                <a:solidFill>
                  <a:schemeClr val="tx1"/>
                </a:solidFill>
              </a:rPr>
              <a:t>以较大概率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至少    </a:t>
            </a:r>
            <a:r>
              <a:rPr lang="en-US" altLang="zh-CN" dirty="0">
                <a:solidFill>
                  <a:schemeClr val="tx1"/>
                </a:solidFill>
              </a:rPr>
              <a:t>   )</a:t>
            </a:r>
            <a:r>
              <a:rPr lang="zh-CN" altLang="en-US" dirty="0">
                <a:solidFill>
                  <a:schemeClr val="tx1"/>
                </a:solidFill>
              </a:rPr>
              <a:t>学得目标概念  的近似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误差最多为</a:t>
            </a:r>
            <a:r>
              <a:rPr lang="zh-CN" altLang="en-US" spc="-240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).</a:t>
            </a:r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373614"/>
              </p:ext>
            </p:extLst>
          </p:nvPr>
        </p:nvGraphicFramePr>
        <p:xfrm>
          <a:off x="4423749" y="5825421"/>
          <a:ext cx="54924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0" name="Formula" r:id="rId22" imgW="329040" imgH="148680" progId="Equation.Ribbit">
                  <p:embed/>
                </p:oleObj>
              </mc:Choice>
              <mc:Fallback>
                <p:oleObj name="Formula" r:id="rId22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423749" y="5825421"/>
                        <a:ext cx="54924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70799"/>
              </p:ext>
            </p:extLst>
          </p:nvPr>
        </p:nvGraphicFramePr>
        <p:xfrm>
          <a:off x="6489871" y="5899915"/>
          <a:ext cx="119605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1" name="Formula" r:id="rId24" imgW="71280" imgH="119520" progId="Equation.Ribbit">
                  <p:embed/>
                </p:oleObj>
              </mc:Choice>
              <mc:Fallback>
                <p:oleObj name="Formula" r:id="rId24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489871" y="5899915"/>
                        <a:ext cx="119605" cy="20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916040"/>
              </p:ext>
            </p:extLst>
          </p:nvPr>
        </p:nvGraphicFramePr>
        <p:xfrm>
          <a:off x="8535590" y="5892149"/>
          <a:ext cx="107015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2" name="Formula" r:id="rId26" imgW="63720" imgH="119520" progId="Equation.Ribbit">
                  <p:embed/>
                </p:oleObj>
              </mc:Choice>
              <mc:Fallback>
                <p:oleObj name="Formula" r:id="rId26" imgW="637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535590" y="5892149"/>
                        <a:ext cx="107015" cy="20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387114"/>
              </p:ext>
            </p:extLst>
          </p:nvPr>
        </p:nvGraphicFramePr>
        <p:xfrm>
          <a:off x="2251613" y="5842324"/>
          <a:ext cx="18413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3" name="Formula" r:id="rId28" imgW="109440" imgH="161640" progId="Equation.Ribbit">
                  <p:embed/>
                </p:oleObj>
              </mc:Choice>
              <mc:Fallback>
                <p:oleObj name="Formula" r:id="rId28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251613" y="5842324"/>
                        <a:ext cx="18413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69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什么是“可学习的”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071071"/>
            <a:ext cx="8616950" cy="4930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/>
              <a:t>定义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PAC</a:t>
            </a:r>
            <a:r>
              <a:rPr lang="zh-CN" altLang="en-US" b="1" dirty="0" smtClean="0">
                <a:solidFill>
                  <a:srgbClr val="C00000"/>
                </a:solidFill>
              </a:rPr>
              <a:t>可学习</a:t>
            </a:r>
            <a:r>
              <a:rPr lang="en-US" altLang="zh-CN" b="1" dirty="0" smtClean="0">
                <a:solidFill>
                  <a:srgbClr val="C00000"/>
                </a:solidFill>
              </a:rPr>
              <a:t>(PAC Learnable)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sz="2000" dirty="0" smtClean="0"/>
              <a:t>令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表示从分布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中独立同分布采样得到的样例数目</a:t>
            </a:r>
            <a:r>
              <a:rPr lang="en-US" altLang="zh-CN" sz="2000" dirty="0" smtClean="0"/>
              <a:t>,                  ,  </a:t>
            </a:r>
            <a:r>
              <a:rPr lang="zh-CN" altLang="en-US" sz="2000" dirty="0" smtClean="0"/>
              <a:t>对所有分布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若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存在</a:t>
            </a:r>
            <a:r>
              <a:rPr lang="zh-CN" altLang="en-US" sz="2000" dirty="0" smtClean="0"/>
              <a:t>学习算法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和多项式</a:t>
            </a:r>
            <a:r>
              <a:rPr lang="zh-CN" altLang="en-US" sz="2000" dirty="0"/>
              <a:t>函数</a:t>
            </a:r>
            <a:r>
              <a:rPr lang="en-US" altLang="zh-CN" sz="2000" dirty="0" smtClean="0"/>
              <a:t>                  , </a:t>
            </a:r>
            <a:r>
              <a:rPr lang="zh-CN" altLang="en-US" sz="2000" dirty="0" smtClean="0"/>
              <a:t>使得对于任何                                                     </a:t>
            </a:r>
            <a:r>
              <a:rPr lang="en-US" altLang="zh-CN" sz="2000" dirty="0" smtClean="0"/>
              <a:t>,   </a:t>
            </a:r>
            <a:r>
              <a:rPr lang="zh-CN" altLang="en-US" sz="2000" dirty="0" smtClean="0"/>
              <a:t>能从假设空间   中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辨识概念类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则称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概念类   对假设空间    </a:t>
            </a:r>
            <a:r>
              <a:rPr lang="zh-CN" altLang="en-US" sz="2000" b="1" dirty="0" smtClean="0"/>
              <a:t>而言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可学习的，有时也简称概念类   是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可学习的。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812011"/>
              </p:ext>
            </p:extLst>
          </p:nvPr>
        </p:nvGraphicFramePr>
        <p:xfrm>
          <a:off x="2641239" y="1653712"/>
          <a:ext cx="26125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3" name="Formula" r:id="rId3" imgW="127080" imgH="155160" progId="Equation.Ribbit">
                  <p:embed/>
                </p:oleObj>
              </mc:Choice>
              <mc:Fallback>
                <p:oleObj name="Formula" r:id="rId3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1239" y="1653712"/>
                        <a:ext cx="26125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454780"/>
              </p:ext>
            </p:extLst>
          </p:nvPr>
        </p:nvGraphicFramePr>
        <p:xfrm>
          <a:off x="1034079" y="1712821"/>
          <a:ext cx="277812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4" name="Formula" r:id="rId5" imgW="134640" imgH="119520" progId="Equation.Ribbit">
                  <p:embed/>
                </p:oleObj>
              </mc:Choice>
              <mc:Fallback>
                <p:oleObj name="Formula" r:id="rId5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4079" y="1712821"/>
                        <a:ext cx="277812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135841"/>
              </p:ext>
            </p:extLst>
          </p:nvPr>
        </p:nvGraphicFramePr>
        <p:xfrm>
          <a:off x="6831114" y="1630272"/>
          <a:ext cx="1531937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5" name="Formula" r:id="rId7" imgW="743040" imgH="160200" progId="Equation.Ribbit">
                  <p:embed/>
                </p:oleObj>
              </mc:Choice>
              <mc:Fallback>
                <p:oleObj name="Formula" r:id="rId7" imgW="7430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1114" y="1630272"/>
                        <a:ext cx="1531937" cy="328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054775"/>
              </p:ext>
            </p:extLst>
          </p:nvPr>
        </p:nvGraphicFramePr>
        <p:xfrm>
          <a:off x="1630185" y="2117024"/>
          <a:ext cx="26125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6" name="Formula" r:id="rId9" imgW="127080" imgH="155160" progId="Equation.Ribbit">
                  <p:embed/>
                </p:oleObj>
              </mc:Choice>
              <mc:Fallback>
                <p:oleObj name="Formula" r:id="rId9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0185" y="2117024"/>
                        <a:ext cx="26125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44560"/>
              </p:ext>
            </p:extLst>
          </p:nvPr>
        </p:nvGraphicFramePr>
        <p:xfrm>
          <a:off x="3770005" y="2110356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7" name="Formula" r:id="rId10" imgW="109440" imgH="161640" progId="Equation.Ribbit">
                  <p:embed/>
                </p:oleObj>
              </mc:Choice>
              <mc:Fallback>
                <p:oleObj name="Formula" r:id="rId10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70005" y="2110356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40608"/>
              </p:ext>
            </p:extLst>
          </p:nvPr>
        </p:nvGraphicFramePr>
        <p:xfrm>
          <a:off x="5571817" y="2051103"/>
          <a:ext cx="156051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8" name="Formula" r:id="rId12" imgW="759600" imgH="176760" progId="Equation.Ribbit">
                  <p:embed/>
                </p:oleObj>
              </mc:Choice>
              <mc:Fallback>
                <p:oleObj name="Formula" r:id="rId12" imgW="7596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71817" y="2051103"/>
                        <a:ext cx="1560513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904182"/>
              </p:ext>
            </p:extLst>
          </p:nvPr>
        </p:nvGraphicFramePr>
        <p:xfrm>
          <a:off x="714375" y="2540086"/>
          <a:ext cx="4500563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9" name="Formula" r:id="rId14" imgW="2189520" imgH="177840" progId="Equation.Ribbit">
                  <p:embed/>
                </p:oleObj>
              </mc:Choice>
              <mc:Fallback>
                <p:oleObj name="Formula" r:id="rId14" imgW="21895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4375" y="2540086"/>
                        <a:ext cx="4500563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669933"/>
              </p:ext>
            </p:extLst>
          </p:nvPr>
        </p:nvGraphicFramePr>
        <p:xfrm>
          <a:off x="5426690" y="2582048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70" name="Formula" r:id="rId16" imgW="109440" imgH="161640" progId="Equation.Ribbit">
                  <p:embed/>
                </p:oleObj>
              </mc:Choice>
              <mc:Fallback>
                <p:oleObj name="Formula" r:id="rId16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26690" y="2582048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6812"/>
              </p:ext>
            </p:extLst>
          </p:nvPr>
        </p:nvGraphicFramePr>
        <p:xfrm>
          <a:off x="7187637" y="2576508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71" name="Formula" r:id="rId17" imgW="132120" imgH="162720" progId="Equation.Ribbit">
                  <p:embed/>
                </p:oleObj>
              </mc:Choice>
              <mc:Fallback>
                <p:oleObj name="Formula" r:id="rId1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187637" y="2576508"/>
                        <a:ext cx="26987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955139"/>
              </p:ext>
            </p:extLst>
          </p:nvPr>
        </p:nvGraphicFramePr>
        <p:xfrm>
          <a:off x="1129379" y="3034991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72" name="Formula" r:id="rId19" imgW="92880" imgH="161640" progId="Equation.Ribbit">
                  <p:embed/>
                </p:oleObj>
              </mc:Choice>
              <mc:Fallback>
                <p:oleObj name="Formula" r:id="rId19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29379" y="3034991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940173"/>
              </p:ext>
            </p:extLst>
          </p:nvPr>
        </p:nvGraphicFramePr>
        <p:xfrm>
          <a:off x="2772210" y="3037248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73" name="Formula" r:id="rId21" imgW="92880" imgH="161640" progId="Equation.Ribbit">
                  <p:embed/>
                </p:oleObj>
              </mc:Choice>
              <mc:Fallback>
                <p:oleObj name="Formula" r:id="rId21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772210" y="3037248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099945"/>
              </p:ext>
            </p:extLst>
          </p:nvPr>
        </p:nvGraphicFramePr>
        <p:xfrm>
          <a:off x="4302279" y="3020973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74" name="Formula" r:id="rId22" imgW="132120" imgH="162720" progId="Equation.Ribbit">
                  <p:embed/>
                </p:oleObj>
              </mc:Choice>
              <mc:Fallback>
                <p:oleObj name="Formula" r:id="rId22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302279" y="3020973"/>
                        <a:ext cx="26987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526185"/>
              </p:ext>
            </p:extLst>
          </p:nvPr>
        </p:nvGraphicFramePr>
        <p:xfrm>
          <a:off x="890255" y="3494646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75" name="Formula" r:id="rId23" imgW="92880" imgH="161640" progId="Equation.Ribbit">
                  <p:embed/>
                </p:oleObj>
              </mc:Choice>
              <mc:Fallback>
                <p:oleObj name="Formula" r:id="rId23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90255" y="3494646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5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什么是“可学习的”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>
                <a:latin typeface="+mn-lt"/>
                <a:ea typeface="+mn-ea"/>
              </a:rPr>
              <a:t>PAC</a:t>
            </a:r>
            <a:r>
              <a:rPr lang="zh-CN" altLang="en-US" sz="2000" dirty="0" smtClean="0">
                <a:latin typeface="+mn-ea"/>
                <a:ea typeface="+mn-ea"/>
              </a:rPr>
              <a:t>可学习性描述的是概念类  的性质，若考虑到对应学习算法  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时间复杂度</a:t>
            </a:r>
            <a:r>
              <a:rPr lang="zh-CN" altLang="en-US" sz="2000" dirty="0" smtClean="0">
                <a:latin typeface="+mn-ea"/>
                <a:ea typeface="+mn-ea"/>
              </a:rPr>
              <a:t>，则有：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zh-CN" altLang="en-US" b="1" dirty="0" smtClean="0"/>
              <a:t>定义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PAC</a:t>
            </a:r>
            <a:r>
              <a:rPr lang="zh-CN" altLang="en-US" b="1" dirty="0" smtClean="0">
                <a:solidFill>
                  <a:srgbClr val="C00000"/>
                </a:solidFill>
              </a:rPr>
              <a:t>学习算法</a:t>
            </a:r>
            <a:r>
              <a:rPr lang="en-US" altLang="zh-CN" b="1" dirty="0" smtClean="0">
                <a:solidFill>
                  <a:srgbClr val="C00000"/>
                </a:solidFill>
              </a:rPr>
              <a:t>(PAC Learning Algorithm)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dirty="0" smtClean="0"/>
              <a:t>    </a:t>
            </a:r>
            <a:r>
              <a:rPr lang="zh-CN" altLang="en-US" sz="2000" dirty="0"/>
              <a:t>若</a:t>
            </a:r>
            <a:r>
              <a:rPr lang="zh-CN" altLang="en-US" sz="2000" dirty="0" smtClean="0"/>
              <a:t>学习算法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使概念类   为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可学习的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且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的运行时间也是多项式函数                                         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则称概念类   是高效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可学习</a:t>
            </a:r>
            <a:r>
              <a:rPr lang="en-US" altLang="zh-CN" sz="2000" dirty="0" smtClean="0"/>
              <a:t>(efficiently PAC learnable)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称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为概念类   的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学习算法。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8721"/>
              </p:ext>
            </p:extLst>
          </p:nvPr>
        </p:nvGraphicFramePr>
        <p:xfrm>
          <a:off x="960438" y="3366712"/>
          <a:ext cx="38195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46" name="Formula" r:id="rId3" imgW="1856880" imgH="177840" progId="Equation.Ribbit">
                  <p:embed/>
                </p:oleObj>
              </mc:Choice>
              <mc:Fallback>
                <p:oleObj name="Formula" r:id="rId3" imgW="18568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0438" y="3366712"/>
                        <a:ext cx="3819525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676398"/>
              </p:ext>
            </p:extLst>
          </p:nvPr>
        </p:nvGraphicFramePr>
        <p:xfrm>
          <a:off x="4389608" y="3885201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47" name="Formula" r:id="rId5" imgW="109440" imgH="161640" progId="Equation.Ribbit">
                  <p:embed/>
                </p:oleObj>
              </mc:Choice>
              <mc:Fallback>
                <p:oleObj name="Formula" r:id="rId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9608" y="3885201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092925"/>
              </p:ext>
            </p:extLst>
          </p:nvPr>
        </p:nvGraphicFramePr>
        <p:xfrm>
          <a:off x="5682510" y="3887804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48" name="Formula" r:id="rId7" imgW="92880" imgH="161640" progId="Equation.Ribbit">
                  <p:embed/>
                </p:oleObj>
              </mc:Choice>
              <mc:Fallback>
                <p:oleObj name="Formula" r:id="rId7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2510" y="3887804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682884"/>
              </p:ext>
            </p:extLst>
          </p:nvPr>
        </p:nvGraphicFramePr>
        <p:xfrm>
          <a:off x="2045051" y="2952481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49" name="Formula" r:id="rId9" imgW="109440" imgH="161640" progId="Equation.Ribbit">
                  <p:embed/>
                </p:oleObj>
              </mc:Choice>
              <mc:Fallback>
                <p:oleObj name="Formula" r:id="rId9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45051" y="2952481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670511"/>
              </p:ext>
            </p:extLst>
          </p:nvPr>
        </p:nvGraphicFramePr>
        <p:xfrm>
          <a:off x="3339458" y="2945756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50" name="Formula" r:id="rId10" imgW="92880" imgH="161640" progId="Equation.Ribbit">
                  <p:embed/>
                </p:oleObj>
              </mc:Choice>
              <mc:Fallback>
                <p:oleObj name="Formula" r:id="rId10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9458" y="2945756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970825"/>
              </p:ext>
            </p:extLst>
          </p:nvPr>
        </p:nvGraphicFramePr>
        <p:xfrm>
          <a:off x="5778554" y="2927542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51" name="Formula" r:id="rId11" imgW="109440" imgH="161640" progId="Equation.Ribbit">
                  <p:embed/>
                </p:oleObj>
              </mc:Choice>
              <mc:Fallback>
                <p:oleObj name="Formula" r:id="rId11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8554" y="2927542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026598"/>
              </p:ext>
            </p:extLst>
          </p:nvPr>
        </p:nvGraphicFramePr>
        <p:xfrm>
          <a:off x="6345380" y="3416464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52" name="Formula" r:id="rId12" imgW="92880" imgH="161640" progId="Equation.Ribbit">
                  <p:embed/>
                </p:oleObj>
              </mc:Choice>
              <mc:Fallback>
                <p:oleObj name="Formula" r:id="rId12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45380" y="3416464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062240"/>
              </p:ext>
            </p:extLst>
          </p:nvPr>
        </p:nvGraphicFramePr>
        <p:xfrm>
          <a:off x="3691363" y="1200101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53" name="Formula" r:id="rId13" imgW="92880" imgH="161640" progId="Equation.Ribbit">
                  <p:embed/>
                </p:oleObj>
              </mc:Choice>
              <mc:Fallback>
                <p:oleObj name="Formula" r:id="rId13" imgW="92880" imgH="161640" progId="Equation.Ribbit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1363" y="1200101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163517"/>
              </p:ext>
            </p:extLst>
          </p:nvPr>
        </p:nvGraphicFramePr>
        <p:xfrm>
          <a:off x="7443869" y="1200101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54" name="Formula" r:id="rId14" imgW="109440" imgH="161640" progId="Equation.Ribbit">
                  <p:embed/>
                </p:oleObj>
              </mc:Choice>
              <mc:Fallback>
                <p:oleObj name="Formula" r:id="rId14" imgW="109440" imgH="161640" progId="Equation.Ribbit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43869" y="1200101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25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什么是“可学习的”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2000" dirty="0" smtClean="0"/>
              <a:t>假定学习算法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处理每个样本的时间为常数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的时间复杂度等价于其样本复杂度</a:t>
            </a:r>
            <a:r>
              <a:rPr lang="en-US" altLang="zh-CN" sz="2000" dirty="0" smtClean="0"/>
              <a:t>. </a:t>
            </a:r>
            <a:r>
              <a:rPr lang="zh-CN" altLang="en-US" sz="2000" dirty="0" smtClean="0"/>
              <a:t>于是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我们对算法时间复杂度的分析可变为对样本复杂度的</a:t>
            </a:r>
            <a:r>
              <a:rPr lang="zh-CN" altLang="en-US" sz="2000" dirty="0"/>
              <a:t>分析</a:t>
            </a:r>
            <a:r>
              <a:rPr lang="en-US" altLang="zh-CN" sz="2000" dirty="0" smtClean="0"/>
              <a:t>.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841570"/>
              </p:ext>
            </p:extLst>
          </p:nvPr>
        </p:nvGraphicFramePr>
        <p:xfrm>
          <a:off x="1884942" y="1325469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4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4942" y="1325469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898471"/>
              </p:ext>
            </p:extLst>
          </p:nvPr>
        </p:nvGraphicFramePr>
        <p:xfrm>
          <a:off x="5622837" y="1321896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5" name="Formula" r:id="rId5" imgW="109440" imgH="161640" progId="Equation.Ribbit">
                  <p:embed/>
                </p:oleObj>
              </mc:Choice>
              <mc:Fallback>
                <p:oleObj name="Formula" r:id="rId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2837" y="1321896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内容占位符 2"/>
          <p:cNvSpPr txBox="1">
            <a:spLocks/>
          </p:cNvSpPr>
          <p:nvPr/>
        </p:nvSpPr>
        <p:spPr>
          <a:xfrm>
            <a:off x="260350" y="2709042"/>
            <a:ext cx="8616950" cy="183230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定义</a:t>
            </a:r>
            <a:r>
              <a:rPr lang="zh-CN" altLang="en-US" sz="2400" dirty="0" smtClean="0"/>
              <a:t>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样本复杂度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(Sample Complexity)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dirty="0" smtClean="0"/>
              <a:t>    </a:t>
            </a:r>
            <a:r>
              <a:rPr lang="zh-CN" altLang="en-US" sz="2000" dirty="0" smtClean="0"/>
              <a:t>满足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学习算法   所需的                                  使概念类   为  中最小的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称为学习算法   的样本复杂度。</a:t>
            </a:r>
            <a:endParaRPr lang="zh-CN" altLang="en-US" sz="2000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43901"/>
              </p:ext>
            </p:extLst>
          </p:nvPr>
        </p:nvGraphicFramePr>
        <p:xfrm>
          <a:off x="3436046" y="3773628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6" name="Formula" r:id="rId6" imgW="109440" imgH="161640" progId="Equation.Ribbit">
                  <p:embed/>
                </p:oleObj>
              </mc:Choice>
              <mc:Fallback>
                <p:oleObj name="Formula" r:id="rId6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6046" y="3773628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498445"/>
              </p:ext>
            </p:extLst>
          </p:nvPr>
        </p:nvGraphicFramePr>
        <p:xfrm>
          <a:off x="3917950" y="3273425"/>
          <a:ext cx="45021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7" name="Formula" r:id="rId7" imgW="2189520" imgH="177840" progId="Equation.Ribbit">
                  <p:embed/>
                </p:oleObj>
              </mc:Choice>
              <mc:Fallback>
                <p:oleObj name="Formula" r:id="rId7" imgW="21895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7950" y="3273425"/>
                        <a:ext cx="4502150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197493"/>
              </p:ext>
            </p:extLst>
          </p:nvPr>
        </p:nvGraphicFramePr>
        <p:xfrm>
          <a:off x="1391173" y="3842147"/>
          <a:ext cx="277813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8" name="Formula" r:id="rId9" imgW="134640" imgH="119520" progId="Equation.Ribbit">
                  <p:embed/>
                </p:oleObj>
              </mc:Choice>
              <mc:Fallback>
                <p:oleObj name="Formula" r:id="rId9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91173" y="3842147"/>
                        <a:ext cx="277813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975853"/>
              </p:ext>
            </p:extLst>
          </p:nvPr>
        </p:nvGraphicFramePr>
        <p:xfrm>
          <a:off x="2776883" y="3306339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9" name="Formula" r:id="rId11" imgW="109440" imgH="161640" progId="Equation.Ribbit">
                  <p:embed/>
                </p:oleObj>
              </mc:Choice>
              <mc:Fallback>
                <p:oleObj name="Formula" r:id="rId11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6883" y="3306339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67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什么是“可学习的”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61411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 smtClean="0"/>
              <a:t>PAC</a:t>
            </a:r>
            <a:r>
              <a:rPr lang="zh-CN" altLang="en-US" dirty="0" smtClean="0"/>
              <a:t>学习的意义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给出了一</a:t>
            </a:r>
            <a:r>
              <a:rPr lang="zh-CN" altLang="en-US" dirty="0" smtClean="0"/>
              <a:t>个抽象地刻画</a:t>
            </a:r>
            <a:r>
              <a:rPr lang="zh-CN" altLang="en-US" dirty="0"/>
              <a:t>机器学习能力的</a:t>
            </a:r>
            <a:r>
              <a:rPr lang="zh-CN" altLang="en-US" dirty="0" smtClean="0"/>
              <a:t>框架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基于这个框架可以对很多重要问题进行理论探讨。</a:t>
            </a:r>
            <a:endParaRPr lang="en-US" altLang="zh-CN" dirty="0" smtClean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研究</a:t>
            </a:r>
            <a:r>
              <a:rPr lang="zh-CN" altLang="en-US" dirty="0"/>
              <a:t>某任务在什么样的条件下可学得较好的模型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某算法在什么样的条件下可进行有效的学习？</a:t>
            </a:r>
            <a:endParaRPr lang="en-US" altLang="zh-CN" dirty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需要多少训练样例才能获得较好的模型？</a:t>
            </a:r>
            <a:endParaRPr lang="en-US" altLang="zh-CN" dirty="0"/>
          </a:p>
          <a:p>
            <a:pPr lvl="1" indent="-342900">
              <a:lnSpc>
                <a:spcPct val="150000"/>
              </a:lnSpc>
              <a:spcBef>
                <a:spcPts val="1800"/>
              </a:spcBef>
              <a:buClr>
                <a:srgbClr val="16754D"/>
              </a:buClr>
            </a:pPr>
            <a:r>
              <a:rPr lang="zh-CN" altLang="en-US" dirty="0"/>
              <a:t>把对复杂算法的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时间复杂度</a:t>
            </a:r>
            <a:r>
              <a:rPr lang="zh-CN" altLang="en-US" dirty="0"/>
              <a:t>的分析转为对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样本复杂度</a:t>
            </a:r>
            <a:r>
              <a:rPr lang="zh-CN" altLang="en-US" dirty="0"/>
              <a:t>的</a:t>
            </a:r>
            <a:r>
              <a:rPr lang="zh-CN" altLang="en-US" dirty="0" smtClean="0"/>
              <a:t>分析</a:t>
            </a:r>
          </a:p>
          <a:p>
            <a:pPr marL="800100" lvl="2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endParaRPr lang="en-US" altLang="zh-CN" dirty="0" smtClean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endParaRPr lang="zh-CN" altLang="en-US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85769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49" y="1158536"/>
            <a:ext cx="8732575" cy="461411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假设空间    的复杂</a:t>
            </a:r>
            <a:r>
              <a:rPr lang="zh-CN" altLang="en-US" dirty="0"/>
              <a:t>度是</a:t>
            </a:r>
            <a:r>
              <a:rPr lang="zh-CN" altLang="en-US" dirty="0" smtClean="0"/>
              <a:t>影响可学习性的</a:t>
            </a:r>
            <a:r>
              <a:rPr lang="zh-CN" altLang="en-US" dirty="0"/>
              <a:t>重要因素</a:t>
            </a:r>
            <a:r>
              <a:rPr lang="zh-CN" altLang="en-US" dirty="0" smtClean="0"/>
              <a:t>之一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endParaRPr lang="en-US" altLang="zh-CN" dirty="0"/>
          </a:p>
          <a:p>
            <a:pPr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一般而言</a:t>
            </a:r>
            <a:r>
              <a:rPr lang="en-US" altLang="zh-CN" dirty="0" smtClean="0"/>
              <a:t>,     </a:t>
            </a:r>
            <a:r>
              <a:rPr lang="zh-CN" altLang="en-US" dirty="0" smtClean="0"/>
              <a:t>越大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其包含任意目标概念的可能性越大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但从中找到某个具体概念的难度也越大</a:t>
            </a:r>
            <a:r>
              <a:rPr lang="en-US" altLang="zh-CN" dirty="0" smtClean="0"/>
              <a:t>.</a:t>
            </a:r>
          </a:p>
          <a:p>
            <a:pPr lvl="1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 smtClean="0"/>
              <a:t>    </a:t>
            </a:r>
            <a:r>
              <a:rPr lang="zh-CN" altLang="en-US" dirty="0" smtClean="0"/>
              <a:t>有限时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我们称   为“有限假设空间”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否则称为“无限假设空间”</a:t>
            </a:r>
            <a:r>
              <a:rPr lang="en-US" altLang="zh-CN" dirty="0" smtClean="0"/>
              <a:t>.</a:t>
            </a:r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 smtClean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zh-CN" altLang="en-US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702743"/>
              </p:ext>
            </p:extLst>
          </p:nvPr>
        </p:nvGraphicFramePr>
        <p:xfrm>
          <a:off x="1846275" y="1337762"/>
          <a:ext cx="2932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5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6275" y="1337762"/>
                        <a:ext cx="2932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54284"/>
              </p:ext>
            </p:extLst>
          </p:nvPr>
        </p:nvGraphicFramePr>
        <p:xfrm>
          <a:off x="2238967" y="2488979"/>
          <a:ext cx="2698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6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8967" y="2488979"/>
                        <a:ext cx="269875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402901"/>
              </p:ext>
            </p:extLst>
          </p:nvPr>
        </p:nvGraphicFramePr>
        <p:xfrm>
          <a:off x="1000885" y="3465591"/>
          <a:ext cx="3905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7" name="Formula" r:id="rId6" imgW="190800" imgH="177840" progId="Equation.Ribbit">
                  <p:embed/>
                </p:oleObj>
              </mc:Choice>
              <mc:Fallback>
                <p:oleObj name="Formula" r:id="rId6" imgW="190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0885" y="3465591"/>
                        <a:ext cx="39052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790754"/>
              </p:ext>
            </p:extLst>
          </p:nvPr>
        </p:nvGraphicFramePr>
        <p:xfrm>
          <a:off x="3097691" y="3480671"/>
          <a:ext cx="2698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78" name="Formula" r:id="rId8" imgW="132120" imgH="162720" progId="Equation.Ribbit">
                  <p:embed/>
                </p:oleObj>
              </mc:Choice>
              <mc:Fallback>
                <p:oleObj name="Formula" r:id="rId8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7691" y="3480671"/>
                        <a:ext cx="269875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78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61411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假设空间    的复杂度是影响学习任务难度的重要因素之一</a:t>
            </a:r>
            <a:endParaRPr lang="en-US" altLang="zh-CN" dirty="0"/>
          </a:p>
          <a:p>
            <a:pPr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恰</a:t>
            </a:r>
            <a:r>
              <a:rPr lang="en-US" altLang="zh-CN" dirty="0" smtClean="0"/>
              <a:t>PAC</a:t>
            </a:r>
            <a:r>
              <a:rPr lang="zh-CN" altLang="en-US" dirty="0" smtClean="0"/>
              <a:t>可学习</a:t>
            </a:r>
            <a:r>
              <a:rPr lang="en-US" altLang="zh-CN" dirty="0" smtClean="0"/>
              <a:t>(properly PAC learnable)</a:t>
            </a:r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dirty="0" smtClean="0"/>
              <a:t>假设空间   包含了学习算法   所有可能输出的假设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PAC</a:t>
            </a:r>
            <a:r>
              <a:rPr lang="zh-CN" altLang="en-US" dirty="0" smtClean="0"/>
              <a:t>学习中假设空间与概念类完全相同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          </a:t>
            </a:r>
            <a:r>
              <a:rPr lang="en-US" altLang="zh-CN" dirty="0" smtClean="0"/>
              <a:t>.</a:t>
            </a:r>
          </a:p>
          <a:p>
            <a:pPr marL="6286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 smtClean="0"/>
              <a:t>直观地看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这意味着学习算法的能力与学习任务“恰好匹配”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即所有候选假设都来自概念类。</a:t>
            </a:r>
            <a:endParaRPr lang="en-US" altLang="zh-CN" sz="1800" dirty="0" smtClean="0"/>
          </a:p>
          <a:p>
            <a:pPr marL="6286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 smtClean="0"/>
              <a:t>然而在现实应用中我们对概念类   通常一无所知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设计一个假设空间与概念类恰好相同的学习算法通常是不切实际的。</a:t>
            </a:r>
            <a:endParaRPr lang="en-US" altLang="zh-CN" sz="1800" dirty="0" smtClean="0"/>
          </a:p>
          <a:p>
            <a:pPr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研究的重点：当假设空间与概念类不同的情形，即         </a:t>
            </a:r>
            <a:r>
              <a:rPr lang="zh-CN" altLang="en-US" dirty="0" smtClean="0"/>
              <a:t>时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 smtClean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zh-CN" altLang="en-US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703388" y="2429563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33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3388" y="2429563"/>
                        <a:ext cx="26987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761450" y="2432738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34" name="Formula" r:id="rId5" imgW="109440" imgH="161640" progId="Equation.Ribbit">
                  <p:embed/>
                </p:oleObj>
              </mc:Choice>
              <mc:Fallback>
                <p:oleObj name="Formula" r:id="rId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1450" y="2432738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43887"/>
              </p:ext>
            </p:extLst>
          </p:nvPr>
        </p:nvGraphicFramePr>
        <p:xfrm>
          <a:off x="3427615" y="2889094"/>
          <a:ext cx="86836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35" name="Formula" r:id="rId7" imgW="421920" imgH="165240" progId="Equation.Ribbit">
                  <p:embed/>
                </p:oleObj>
              </mc:Choice>
              <mc:Fallback>
                <p:oleObj name="Formula" r:id="rId7" imgW="421920" imgH="165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7615" y="2889094"/>
                        <a:ext cx="868362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846275" y="1337762"/>
          <a:ext cx="2932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36" name="Formula" r:id="rId9" imgW="132120" imgH="162720" progId="Equation.Ribbit">
                  <p:embed/>
                </p:oleObj>
              </mc:Choice>
              <mc:Fallback>
                <p:oleObj name="Formula" r:id="rId9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6275" y="1337762"/>
                        <a:ext cx="2932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672307"/>
              </p:ext>
            </p:extLst>
          </p:nvPr>
        </p:nvGraphicFramePr>
        <p:xfrm>
          <a:off x="4208246" y="4309900"/>
          <a:ext cx="19208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37" name="Formula" r:id="rId10" imgW="92880" imgH="161640" progId="Equation.Ribbit">
                  <p:embed/>
                </p:oleObj>
              </mc:Choice>
              <mc:Fallback>
                <p:oleObj name="Formula" r:id="rId10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08246" y="4309900"/>
                        <a:ext cx="192087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74127"/>
              </p:ext>
            </p:extLst>
          </p:nvPr>
        </p:nvGraphicFramePr>
        <p:xfrm>
          <a:off x="6856875" y="5245505"/>
          <a:ext cx="8667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38" name="Formula" r:id="rId12" imgW="866775" imgH="323850" progId="Equation.Ribbit">
                  <p:embed/>
                </p:oleObj>
              </mc:Choice>
              <mc:Fallback>
                <p:oleObj name="Formula" r:id="rId12" imgW="866775" imgH="32385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56875" y="5245505"/>
                        <a:ext cx="86677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161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有限假设空间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可分情况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  </a:t>
            </a:r>
            <a:r>
              <a:rPr lang="zh-CN" altLang="en-US" sz="2000" dirty="0" smtClean="0"/>
              <a:t>目标概念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属于假设空间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即         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886102"/>
              </p:ext>
            </p:extLst>
          </p:nvPr>
        </p:nvGraphicFramePr>
        <p:xfrm>
          <a:off x="3377621" y="1854272"/>
          <a:ext cx="261530" cy="32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63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7621" y="1854272"/>
                        <a:ext cx="261530" cy="326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312561"/>
              </p:ext>
            </p:extLst>
          </p:nvPr>
        </p:nvGraphicFramePr>
        <p:xfrm>
          <a:off x="1674657" y="1928878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64" name="Formula" r:id="rId5" imgW="71280" imgH="119520" progId="Equation.Ribbit">
                  <p:embed/>
                </p:oleObj>
              </mc:Choice>
              <mc:Fallback>
                <p:oleObj name="Formula" r:id="rId5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4657" y="1928878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052147"/>
              </p:ext>
            </p:extLst>
          </p:nvPr>
        </p:nvGraphicFramePr>
        <p:xfrm>
          <a:off x="3988328" y="1854272"/>
          <a:ext cx="764298" cy="31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65" name="Formula" r:id="rId7" imgW="379800" imgH="156240" progId="Equation.Ribbit">
                  <p:embed/>
                </p:oleObj>
              </mc:Choice>
              <mc:Fallback>
                <p:oleObj name="Formula" r:id="rId7" imgW="37980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88328" y="1854272"/>
                        <a:ext cx="764298" cy="31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59958" y="2357944"/>
            <a:ext cx="7776376" cy="400752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2075" tIns="46038" rIns="92075" bIns="46038" anchor="ctr" anchorCtr="0">
            <a:spAutoFit/>
          </a:bodyPr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给定包含</a:t>
            </a:r>
            <a:r>
              <a:rPr kumimoji="1" lang="en-US" altLang="zh-CN" sz="2000" i="1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个样例的训练集</a:t>
            </a:r>
            <a:r>
              <a:rPr kumimoji="1" lang="en-US" altLang="zh-CN" sz="2000" i="1" kern="0" dirty="0">
                <a:solidFill>
                  <a:schemeClr val="bg1"/>
                </a:solidFill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，如何找出满足误差参数的假设呢？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260350" y="2965919"/>
            <a:ext cx="8460397" cy="297720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</a:pPr>
            <a:r>
              <a:rPr lang="zh-CN" altLang="en-US" dirty="0" smtClean="0"/>
              <a:t>一种简单的学习策略</a:t>
            </a:r>
            <a:endParaRPr lang="en-US" altLang="zh-CN" dirty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由于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存在于假设空间   中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因此任何在训练集 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上出现标记错误的假设肯定不是目标概念  </a:t>
            </a:r>
            <a:r>
              <a:rPr lang="en-US" altLang="zh-CN" sz="1800" dirty="0" smtClean="0"/>
              <a:t>.</a:t>
            </a:r>
          </a:p>
          <a:p>
            <a:pPr marL="342900" indent="-342900">
              <a:lnSpc>
                <a:spcPct val="16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1800" dirty="0"/>
              <a:t>保留</a:t>
            </a:r>
            <a:r>
              <a:rPr lang="zh-CN" altLang="en-US" sz="1800" dirty="0" smtClean="0"/>
              <a:t>与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一致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假设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剔除与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不</a:t>
            </a:r>
            <a:r>
              <a:rPr lang="zh-CN" altLang="en-US" sz="1800" dirty="0"/>
              <a:t>一致的</a:t>
            </a:r>
            <a:r>
              <a:rPr lang="zh-CN" altLang="en-US" sz="1800" dirty="0" smtClean="0"/>
              <a:t>假设</a:t>
            </a:r>
            <a:r>
              <a:rPr lang="en-US" altLang="zh-CN" sz="1800" dirty="0"/>
              <a:t>.</a:t>
            </a:r>
          </a:p>
          <a:p>
            <a:pPr marL="342900" indent="-342900">
              <a:lnSpc>
                <a:spcPct val="16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1800" dirty="0"/>
              <a:t>若</a:t>
            </a:r>
            <a:r>
              <a:rPr lang="zh-CN" altLang="en-US" sz="1800" dirty="0" smtClean="0"/>
              <a:t>训练集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足够大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则</a:t>
            </a:r>
            <a:r>
              <a:rPr lang="zh-CN" altLang="en-US" sz="1800" dirty="0"/>
              <a:t>可不断</a:t>
            </a:r>
            <a:r>
              <a:rPr lang="zh-CN" altLang="en-US" sz="1800" dirty="0" smtClean="0"/>
              <a:t>借助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中</a:t>
            </a:r>
            <a:r>
              <a:rPr lang="zh-CN" altLang="en-US" sz="1800" dirty="0"/>
              <a:t>的样例剔除不一致的</a:t>
            </a:r>
            <a:r>
              <a:rPr lang="zh-CN" altLang="en-US" sz="1800" dirty="0" smtClean="0"/>
              <a:t>假设</a:t>
            </a:r>
            <a:r>
              <a:rPr lang="en-US" altLang="zh-CN" sz="1800" dirty="0" smtClean="0"/>
              <a:t>, </a:t>
            </a:r>
            <a:r>
              <a:rPr lang="zh-CN" altLang="en-US" sz="1800" dirty="0"/>
              <a:t>直到</a:t>
            </a:r>
            <a:r>
              <a:rPr lang="zh-CN" altLang="en-US" sz="1800" dirty="0" smtClean="0"/>
              <a:t>   中</a:t>
            </a:r>
            <a:r>
              <a:rPr lang="zh-CN" altLang="en-US" sz="1800" dirty="0"/>
              <a:t>仅剩下一个假设</a:t>
            </a:r>
            <a:r>
              <a:rPr lang="zh-CN" altLang="en-US" sz="1800" dirty="0" smtClean="0"/>
              <a:t>为止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这个</a:t>
            </a:r>
            <a:r>
              <a:rPr lang="zh-CN" altLang="en-US" sz="1800" dirty="0"/>
              <a:t>假设就是目标</a:t>
            </a:r>
            <a:r>
              <a:rPr lang="zh-CN" altLang="en-US" sz="1800" dirty="0" smtClean="0"/>
              <a:t>概念  </a:t>
            </a:r>
            <a:r>
              <a:rPr lang="en-US" altLang="zh-CN" sz="1800" dirty="0" smtClean="0"/>
              <a:t>.</a:t>
            </a:r>
            <a:endParaRPr lang="en-US" altLang="zh-CN" sz="1800" dirty="0"/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18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54717"/>
              </p:ext>
            </p:extLst>
          </p:nvPr>
        </p:nvGraphicFramePr>
        <p:xfrm>
          <a:off x="1147940" y="3742979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66" name="Formula" r:id="rId9" imgW="71280" imgH="119520" progId="Equation.Ribbit">
                  <p:embed/>
                </p:oleObj>
              </mc:Choice>
              <mc:Fallback>
                <p:oleObj name="Formula" r:id="rId9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7940" y="3742979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425373"/>
              </p:ext>
            </p:extLst>
          </p:nvPr>
        </p:nvGraphicFramePr>
        <p:xfrm>
          <a:off x="2921025" y="3709351"/>
          <a:ext cx="21997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67" name="Formula" r:id="rId10" imgW="132120" imgH="162720" progId="Equation.Ribbit">
                  <p:embed/>
                </p:oleObj>
              </mc:Choice>
              <mc:Fallback>
                <p:oleObj name="Formula" r:id="rId10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1025" y="3709351"/>
                        <a:ext cx="21997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60528"/>
              </p:ext>
            </p:extLst>
          </p:nvPr>
        </p:nvGraphicFramePr>
        <p:xfrm>
          <a:off x="5374974" y="3713394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68" name="Formula" r:id="rId11" imgW="127080" imgH="155160" progId="Equation.Ribbit">
                  <p:embed/>
                </p:oleObj>
              </mc:Choice>
              <mc:Fallback>
                <p:oleObj name="Formula" r:id="rId1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74974" y="3713394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42093"/>
              </p:ext>
            </p:extLst>
          </p:nvPr>
        </p:nvGraphicFramePr>
        <p:xfrm>
          <a:off x="1861855" y="4143907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69" name="Formula" r:id="rId13" imgW="71280" imgH="119520" progId="Equation.Ribbit">
                  <p:embed/>
                </p:oleObj>
              </mc:Choice>
              <mc:Fallback>
                <p:oleObj name="Formula" r:id="rId13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1855" y="4143907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76090"/>
              </p:ext>
            </p:extLst>
          </p:nvPr>
        </p:nvGraphicFramePr>
        <p:xfrm>
          <a:off x="1377107" y="4629118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70" name="Formula" r:id="rId14" imgW="127080" imgH="155160" progId="Equation.Ribbit">
                  <p:embed/>
                </p:oleObj>
              </mc:Choice>
              <mc:Fallback>
                <p:oleObj name="Formula" r:id="rId14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7107" y="4629118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595472"/>
              </p:ext>
            </p:extLst>
          </p:nvPr>
        </p:nvGraphicFramePr>
        <p:xfrm>
          <a:off x="3611871" y="4629118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71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11871" y="4629118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462940"/>
              </p:ext>
            </p:extLst>
          </p:nvPr>
        </p:nvGraphicFramePr>
        <p:xfrm>
          <a:off x="1616969" y="5155232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72" name="Formula" r:id="rId16" imgW="127080" imgH="155160" progId="Equation.Ribbit">
                  <p:embed/>
                </p:oleObj>
              </mc:Choice>
              <mc:Fallback>
                <p:oleObj name="Formula" r:id="rId16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16969" y="5155232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254340"/>
              </p:ext>
            </p:extLst>
          </p:nvPr>
        </p:nvGraphicFramePr>
        <p:xfrm>
          <a:off x="4074528" y="5142403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73" name="Formula" r:id="rId17" imgW="127080" imgH="155160" progId="Equation.Ribbit">
                  <p:embed/>
                </p:oleObj>
              </mc:Choice>
              <mc:Fallback>
                <p:oleObj name="Formula" r:id="rId1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74528" y="5142403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842140"/>
              </p:ext>
            </p:extLst>
          </p:nvPr>
        </p:nvGraphicFramePr>
        <p:xfrm>
          <a:off x="7674519" y="5141709"/>
          <a:ext cx="21997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74" name="Formula" r:id="rId18" imgW="132120" imgH="162720" progId="Equation.Ribbit">
                  <p:embed/>
                </p:oleObj>
              </mc:Choice>
              <mc:Fallback>
                <p:oleObj name="Formula" r:id="rId18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74519" y="5141709"/>
                        <a:ext cx="21997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657123"/>
              </p:ext>
            </p:extLst>
          </p:nvPr>
        </p:nvGraphicFramePr>
        <p:xfrm>
          <a:off x="4752625" y="5599627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75" name="Formula" r:id="rId19" imgW="71280" imgH="119520" progId="Equation.Ribbit">
                  <p:embed/>
                </p:oleObj>
              </mc:Choice>
              <mc:Fallback>
                <p:oleObj name="Formula" r:id="rId19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2625" y="5599627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08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有限假设空间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7"/>
            <a:ext cx="8616950" cy="33339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通常情形下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由于训练集规模有限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假设空间   中可能存在不止一个与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一致的“等效”假设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对这些假等效假设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无法根据   来对它们的有优劣做进一步区分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endParaRPr lang="en-US" altLang="zh-CN" sz="2000" dirty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529582"/>
              </p:ext>
            </p:extLst>
          </p:nvPr>
        </p:nvGraphicFramePr>
        <p:xfrm>
          <a:off x="5628805" y="1337853"/>
          <a:ext cx="256637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4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8805" y="1337853"/>
                        <a:ext cx="256637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99715" y="2710307"/>
            <a:ext cx="7800229" cy="400752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2075" tIns="46038" rIns="92075" bIns="46038" anchor="ctr" anchorCtr="0">
            <a:spAutoFit/>
          </a:bodyPr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到底需要多少样例才能学得目标概念</a:t>
            </a:r>
            <a:r>
              <a:rPr kumimoji="1" lang="en-US" altLang="zh-CN" sz="2000" i="1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的有效近似呢？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260350" y="3323649"/>
            <a:ext cx="8616950" cy="297720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spcBef>
                <a:spcPts val="24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</a:rPr>
              <a:t>训练集</a:t>
            </a:r>
            <a:r>
              <a:rPr lang="en-US" altLang="zh-CN" sz="2000" dirty="0">
                <a:solidFill>
                  <a:prstClr val="black"/>
                </a:solidFill>
              </a:rPr>
              <a:t>   </a:t>
            </a:r>
            <a:r>
              <a:rPr lang="zh-CN" altLang="en-US" sz="2000" dirty="0">
                <a:solidFill>
                  <a:prstClr val="black"/>
                </a:solidFill>
              </a:rPr>
              <a:t>的规模使得学习算法   以概率</a:t>
            </a:r>
            <a:r>
              <a:rPr lang="en-US" altLang="zh-CN" sz="2000" dirty="0">
                <a:solidFill>
                  <a:prstClr val="black"/>
                </a:solidFill>
              </a:rPr>
              <a:t>        </a:t>
            </a:r>
            <a:r>
              <a:rPr lang="zh-CN" altLang="en-US" sz="2000" dirty="0">
                <a:solidFill>
                  <a:prstClr val="black"/>
                </a:solidFill>
              </a:rPr>
              <a:t>找到目标假设的  </a:t>
            </a:r>
            <a:r>
              <a:rPr lang="zh-CN" altLang="en-US" sz="2000" dirty="0" smtClean="0">
                <a:solidFill>
                  <a:prstClr val="black"/>
                </a:solidFill>
              </a:rPr>
              <a:t>近似</a:t>
            </a:r>
            <a:r>
              <a:rPr lang="en-US" altLang="zh-CN" sz="2000" dirty="0" smtClean="0">
                <a:solidFill>
                  <a:prstClr val="black"/>
                </a:solidFill>
              </a:rPr>
              <a:t>, </a:t>
            </a:r>
            <a:r>
              <a:rPr lang="zh-CN" altLang="en-US" sz="2000" dirty="0" smtClean="0">
                <a:solidFill>
                  <a:prstClr val="black"/>
                </a:solidFill>
              </a:rPr>
              <a:t>则：</a:t>
            </a:r>
            <a:endParaRPr lang="en-US" altLang="zh-CN" sz="1800" dirty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endParaRPr lang="en-US" altLang="zh-CN" sz="1800" dirty="0" smtClean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endParaRPr lang="en-US" altLang="zh-CN" sz="1800" dirty="0" smtClean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可分情况下的有限假设空间   都是</a:t>
            </a:r>
            <a:r>
              <a:rPr lang="en-US" altLang="zh-CN" sz="1800" dirty="0" smtClean="0"/>
              <a:t>PAC</a:t>
            </a:r>
            <a:r>
              <a:rPr lang="zh-CN" altLang="en-US" sz="1800" dirty="0" smtClean="0"/>
              <a:t>可学习的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输出假设  的泛化误差随样例数目的增多而收敛到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, </a:t>
            </a:r>
            <a:r>
              <a:rPr lang="zh-CN" altLang="en-US" sz="1800" dirty="0" smtClean="0"/>
              <a:t>收敛速率为        </a:t>
            </a:r>
            <a:r>
              <a:rPr lang="en-US" altLang="zh-CN" sz="1800" dirty="0" smtClean="0"/>
              <a:t>.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18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048614"/>
              </p:ext>
            </p:extLst>
          </p:nvPr>
        </p:nvGraphicFramePr>
        <p:xfrm>
          <a:off x="8447867" y="1357402"/>
          <a:ext cx="221709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5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47867" y="1357402"/>
                        <a:ext cx="221709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64167"/>
              </p:ext>
            </p:extLst>
          </p:nvPr>
        </p:nvGraphicFramePr>
        <p:xfrm>
          <a:off x="3444478" y="5003708"/>
          <a:ext cx="21997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6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4478" y="5003708"/>
                        <a:ext cx="21997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107302"/>
              </p:ext>
            </p:extLst>
          </p:nvPr>
        </p:nvGraphicFramePr>
        <p:xfrm>
          <a:off x="6400521" y="1817042"/>
          <a:ext cx="221709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7" name="Formula" r:id="rId8" imgW="127080" imgH="155160" progId="Equation.Ribbit">
                  <p:embed/>
                </p:oleObj>
              </mc:Choice>
              <mc:Fallback>
                <p:oleObj name="Formula" r:id="rId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00521" y="1817042"/>
                        <a:ext cx="221709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657926"/>
              </p:ext>
            </p:extLst>
          </p:nvPr>
        </p:nvGraphicFramePr>
        <p:xfrm>
          <a:off x="6602646" y="4987140"/>
          <a:ext cx="141288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8" name="Formula" r:id="rId9" imgW="86400" imgH="157680" progId="Equation.Ribbit">
                  <p:embed/>
                </p:oleObj>
              </mc:Choice>
              <mc:Fallback>
                <p:oleObj name="Formula" r:id="rId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02646" y="4987140"/>
                        <a:ext cx="141288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967600"/>
              </p:ext>
            </p:extLst>
          </p:nvPr>
        </p:nvGraphicFramePr>
        <p:xfrm>
          <a:off x="4245063" y="5358073"/>
          <a:ext cx="5826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9" name="Formula" r:id="rId11" imgW="350640" imgH="205920" progId="Equation.Ribbit">
                  <p:embed/>
                </p:oleObj>
              </mc:Choice>
              <mc:Fallback>
                <p:oleObj name="Formula" r:id="rId11" imgW="350640" imgH="205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45063" y="5358073"/>
                        <a:ext cx="58261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541772"/>
              </p:ext>
            </p:extLst>
          </p:nvPr>
        </p:nvGraphicFramePr>
        <p:xfrm>
          <a:off x="3021013" y="4010025"/>
          <a:ext cx="27019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0" name="Formula" r:id="rId13" imgW="1522800" imgH="384840" progId="Equation.Ribbit">
                  <p:embed/>
                </p:oleObj>
              </mc:Choice>
              <mc:Fallback>
                <p:oleObj name="Formula" r:id="rId13" imgW="152280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21013" y="4010025"/>
                        <a:ext cx="2701925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476664"/>
              </p:ext>
            </p:extLst>
          </p:nvPr>
        </p:nvGraphicFramePr>
        <p:xfrm>
          <a:off x="1469906" y="3527408"/>
          <a:ext cx="221709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1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9906" y="3527408"/>
                        <a:ext cx="221709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245840"/>
              </p:ext>
            </p:extLst>
          </p:nvPr>
        </p:nvGraphicFramePr>
        <p:xfrm>
          <a:off x="4033784" y="3503389"/>
          <a:ext cx="2127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2" name="Formula" r:id="rId16" imgW="109440" imgH="161640" progId="Equation.Ribbit">
                  <p:embed/>
                </p:oleObj>
              </mc:Choice>
              <mc:Fallback>
                <p:oleObj name="Formula" r:id="rId16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3784" y="3503389"/>
                        <a:ext cx="212725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56631"/>
              </p:ext>
            </p:extLst>
          </p:nvPr>
        </p:nvGraphicFramePr>
        <p:xfrm>
          <a:off x="5078970" y="3484924"/>
          <a:ext cx="6365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3" name="Formula" r:id="rId18" imgW="329040" imgH="148680" progId="Equation.Ribbit">
                  <p:embed/>
                </p:oleObj>
              </mc:Choice>
              <mc:Fallback>
                <p:oleObj name="Formula" r:id="rId18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078970" y="3484924"/>
                        <a:ext cx="636588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274900"/>
              </p:ext>
            </p:extLst>
          </p:nvPr>
        </p:nvGraphicFramePr>
        <p:xfrm>
          <a:off x="7556901" y="3551974"/>
          <a:ext cx="122237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4" name="Formula" r:id="rId20" imgW="63720" imgH="119520" progId="Equation.Ribbit">
                  <p:embed/>
                </p:oleObj>
              </mc:Choice>
              <mc:Fallback>
                <p:oleObj name="Formula" r:id="rId20" imgW="637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556901" y="3551974"/>
                        <a:ext cx="122237" cy="233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233124"/>
              </p:ext>
            </p:extLst>
          </p:nvPr>
        </p:nvGraphicFramePr>
        <p:xfrm>
          <a:off x="2767696" y="5399348"/>
          <a:ext cx="1476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5" name="Formula" r:id="rId22" imgW="76320" imgH="155160" progId="Equation.Ribbit">
                  <p:embed/>
                </p:oleObj>
              </mc:Choice>
              <mc:Fallback>
                <p:oleObj name="Formula" r:id="rId22" imgW="7632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67696" y="5399348"/>
                        <a:ext cx="147637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89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41628"/>
            <a:ext cx="9144000" cy="1325563"/>
          </a:xfrm>
        </p:spPr>
        <p:txBody>
          <a:bodyPr/>
          <a:lstStyle/>
          <a:p>
            <a:r>
              <a:rPr lang="zh-CN" altLang="en-US" sz="6000" smtClean="0"/>
              <a:t>第十二</a:t>
            </a:r>
            <a:r>
              <a:rPr lang="zh-CN" altLang="en-US" sz="6000" dirty="0" smtClean="0"/>
              <a:t>章</a:t>
            </a:r>
            <a:r>
              <a:rPr lang="zh-CN" altLang="en-US" sz="6000" dirty="0"/>
              <a:t>：</a:t>
            </a:r>
            <a:r>
              <a:rPr lang="zh-CN" altLang="en-US" sz="6000" dirty="0" smtClean="0"/>
              <a:t>计算学习理论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329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有限假设空间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230823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不可分情况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  对于较困难的学习问题</a:t>
            </a:r>
            <a:r>
              <a:rPr lang="en-US" altLang="zh-CN" dirty="0" smtClean="0"/>
              <a:t>, </a:t>
            </a:r>
            <a:r>
              <a:rPr lang="zh-CN" altLang="en-US" dirty="0" smtClean="0"/>
              <a:t>目标概念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不</a:t>
            </a:r>
            <a:r>
              <a:rPr lang="zh-CN" altLang="en-US" dirty="0" smtClean="0"/>
              <a:t>属于假设空间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即假定对于任何                         </a:t>
            </a:r>
            <a:r>
              <a:rPr lang="en-US" altLang="zh-CN" dirty="0" smtClean="0"/>
              <a:t>,    </a:t>
            </a:r>
            <a:r>
              <a:rPr lang="zh-CN" altLang="en-US" dirty="0" smtClean="0"/>
              <a:t>中的任何一个假设都会在训练集上出现或多或少的错误</a:t>
            </a:r>
            <a:r>
              <a:rPr lang="en-US" altLang="zh-CN" dirty="0" smtClean="0"/>
              <a:t>.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991506"/>
              </p:ext>
            </p:extLst>
          </p:nvPr>
        </p:nvGraphicFramePr>
        <p:xfrm>
          <a:off x="6925456" y="1839595"/>
          <a:ext cx="2932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78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5456" y="1839595"/>
                        <a:ext cx="2932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370054"/>
              </p:ext>
            </p:extLst>
          </p:nvPr>
        </p:nvGraphicFramePr>
        <p:xfrm>
          <a:off x="4776742" y="1904651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79" name="Formula" r:id="rId5" imgW="71280" imgH="119520" progId="Equation.Ribbit">
                  <p:embed/>
                </p:oleObj>
              </mc:Choice>
              <mc:Fallback>
                <p:oleObj name="Formula" r:id="rId5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76742" y="1904651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1226521" y="2255972"/>
          <a:ext cx="2368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0" name="Formula" r:id="rId7" imgW="1062000" imgH="207360" progId="Equation.Ribbit">
                  <p:embed/>
                </p:oleObj>
              </mc:Choice>
              <mc:Fallback>
                <p:oleObj name="Formula" r:id="rId7" imgW="106200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26521" y="2255972"/>
                        <a:ext cx="23685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465316"/>
              </p:ext>
            </p:extLst>
          </p:nvPr>
        </p:nvGraphicFramePr>
        <p:xfrm>
          <a:off x="3853084" y="2340404"/>
          <a:ext cx="2932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1" name="Formula" r:id="rId9" imgW="132120" imgH="162720" progId="Equation.Ribbit">
                  <p:embed/>
                </p:oleObj>
              </mc:Choice>
              <mc:Fallback>
                <p:oleObj name="Formula" r:id="rId9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3084" y="2340404"/>
                        <a:ext cx="2932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内容占位符 2"/>
          <p:cNvSpPr txBox="1">
            <a:spLocks/>
          </p:cNvSpPr>
          <p:nvPr/>
        </p:nvSpPr>
        <p:spPr>
          <a:xfrm>
            <a:off x="260350" y="3384901"/>
            <a:ext cx="8616950" cy="311926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 smtClean="0"/>
              <a:t>定理</a:t>
            </a:r>
            <a:r>
              <a:rPr lang="en-US" altLang="zh-CN" b="1" dirty="0" smtClean="0"/>
              <a:t>12.1</a:t>
            </a:r>
            <a:endParaRPr lang="zh-CN" altLang="en-US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dirty="0" smtClean="0"/>
              <a:t>   若   为</a:t>
            </a:r>
            <a:r>
              <a:rPr lang="zh-CN" altLang="en-US" dirty="0"/>
              <a:t>有限</a:t>
            </a:r>
            <a:r>
              <a:rPr lang="zh-CN" altLang="en-US" dirty="0" smtClean="0"/>
              <a:t>假设空间             </a:t>
            </a:r>
            <a:r>
              <a:rPr lang="en-US" altLang="zh-CN" dirty="0" smtClean="0"/>
              <a:t>,</a:t>
            </a:r>
            <a:r>
              <a:rPr lang="zh-CN" altLang="en-US" dirty="0" smtClean="0"/>
              <a:t>则对任意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有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18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3216001" y="4086116"/>
          <a:ext cx="11938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2" name="Formula" r:id="rId10" imgW="615960" imgH="160200" progId="Equation.Ribbit">
                  <p:embed/>
                </p:oleObj>
              </mc:Choice>
              <mc:Fallback>
                <p:oleObj name="Formula" r:id="rId10" imgW="61596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16001" y="4086116"/>
                        <a:ext cx="119380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/>
          </p:nvPr>
        </p:nvGraphicFramePr>
        <p:xfrm>
          <a:off x="5691340" y="4089495"/>
          <a:ext cx="805867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3" name="Formula" r:id="rId12" imgW="398880" imgH="157680" progId="Equation.Ribbit">
                  <p:embed/>
                </p:oleObj>
              </mc:Choice>
              <mc:Fallback>
                <p:oleObj name="Formula" r:id="rId12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91340" y="4089495"/>
                        <a:ext cx="805867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/>
          </p:nvPr>
        </p:nvGraphicFramePr>
        <p:xfrm>
          <a:off x="954536" y="4096772"/>
          <a:ext cx="25663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4" name="Formula" r:id="rId14" imgW="132120" imgH="162720" progId="Equation.Ribbit">
                  <p:embed/>
                </p:oleObj>
              </mc:Choice>
              <mc:Fallback>
                <p:oleObj name="Formula" r:id="rId14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536" y="4096772"/>
                        <a:ext cx="25663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928687"/>
              </p:ext>
            </p:extLst>
          </p:nvPr>
        </p:nvGraphicFramePr>
        <p:xfrm>
          <a:off x="2095518" y="4684032"/>
          <a:ext cx="50419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5" name="Formula" r:id="rId15" imgW="2895840" imgH="384840" progId="Equation.Ribbit">
                  <p:embed/>
                </p:oleObj>
              </mc:Choice>
              <mc:Fallback>
                <p:oleObj name="Formula" r:id="rId15" imgW="289584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95518" y="4684032"/>
                        <a:ext cx="50419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469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有限假设空间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7"/>
            <a:ext cx="8616950" cy="24907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不可分情况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  </a:t>
            </a:r>
            <a:r>
              <a:rPr lang="zh-CN" altLang="en-US" sz="2000" dirty="0" smtClean="0"/>
              <a:t>定理</a:t>
            </a:r>
            <a:r>
              <a:rPr lang="en-US" altLang="zh-CN" sz="2000" dirty="0" smtClean="0"/>
              <a:t>12.1</a:t>
            </a:r>
            <a:r>
              <a:rPr lang="zh-CN" altLang="en-US" sz="2000" dirty="0"/>
              <a:t>表明</a:t>
            </a:r>
            <a:r>
              <a:rPr lang="zh-CN" altLang="en-US" sz="2000" dirty="0" smtClean="0"/>
              <a:t>在有限假设集的情况下，当样本大小    足够大时， 的经验误差是其泛化误差很好的近似。此时尽管         ，若能找到   中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泛化误差最小的假设</a:t>
            </a:r>
            <a:r>
              <a:rPr lang="zh-CN" altLang="en-US" sz="2000" dirty="0" smtClean="0"/>
              <a:t>也不失为一个较好的选择。定理</a:t>
            </a:r>
            <a:r>
              <a:rPr lang="en-US" altLang="zh-CN" sz="2000" dirty="0" smtClean="0"/>
              <a:t>12.1</a:t>
            </a:r>
            <a:r>
              <a:rPr lang="zh-CN" altLang="en-US" sz="2000" dirty="0" smtClean="0"/>
              <a:t>实际上指出了一种通用的学习原则：</a:t>
            </a: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19855"/>
              </p:ext>
            </p:extLst>
          </p:nvPr>
        </p:nvGraphicFramePr>
        <p:xfrm>
          <a:off x="6993983" y="2333088"/>
          <a:ext cx="263028" cy="32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7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3983" y="2333088"/>
                        <a:ext cx="263028" cy="32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843802"/>
              </p:ext>
            </p:extLst>
          </p:nvPr>
        </p:nvGraphicFramePr>
        <p:xfrm>
          <a:off x="6337299" y="1893430"/>
          <a:ext cx="334011" cy="294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8" name="Formula" r:id="rId5" imgW="134640" imgH="119520" progId="Equation.Ribbit">
                  <p:embed/>
                </p:oleObj>
              </mc:Choice>
              <mc:Fallback>
                <p:oleObj name="Formula" r:id="rId5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37299" y="1893430"/>
                        <a:ext cx="334011" cy="294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363454"/>
              </p:ext>
            </p:extLst>
          </p:nvPr>
        </p:nvGraphicFramePr>
        <p:xfrm>
          <a:off x="4968201" y="2299836"/>
          <a:ext cx="755766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9" name="Formula" r:id="rId7" imgW="379800" imgH="196920" progId="Equation.Ribbit">
                  <p:embed/>
                </p:oleObj>
              </mc:Choice>
              <mc:Fallback>
                <p:oleObj name="Formula" r:id="rId7" imgW="379800" imgH="196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201" y="2299836"/>
                        <a:ext cx="755766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852159"/>
              </p:ext>
            </p:extLst>
          </p:nvPr>
        </p:nvGraphicFramePr>
        <p:xfrm>
          <a:off x="7827703" y="1878056"/>
          <a:ext cx="169141" cy="310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0" name="Formula" r:id="rId9" imgW="86400" imgH="157680" progId="Equation.Ribbit">
                  <p:embed/>
                </p:oleObj>
              </mc:Choice>
              <mc:Fallback>
                <p:oleObj name="Formula" r:id="rId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7703" y="1878056"/>
                        <a:ext cx="169141" cy="310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40327" y="3866499"/>
            <a:ext cx="8046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经验风险最小化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Empirical Risk Minimization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ERM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b="1" dirty="0" smtClean="0">
                <a:solidFill>
                  <a:srgbClr val="FF0000"/>
                </a:solidFill>
              </a:rPr>
              <a:t>原则：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 smtClean="0"/>
              <a:t>令   表示</a:t>
            </a:r>
            <a:r>
              <a:rPr lang="zh-CN" altLang="en-US" dirty="0"/>
              <a:t>学习</a:t>
            </a:r>
            <a:r>
              <a:rPr lang="zh-CN" altLang="en-US" dirty="0" smtClean="0"/>
              <a:t>算法    输出</a:t>
            </a:r>
            <a:r>
              <a:rPr lang="zh-CN" altLang="en-US" dirty="0"/>
              <a:t>的假设</a:t>
            </a:r>
            <a:r>
              <a:rPr lang="en-US" altLang="zh-CN" dirty="0"/>
              <a:t>, </a:t>
            </a:r>
            <a:r>
              <a:rPr lang="zh-CN" altLang="en-US" dirty="0"/>
              <a:t>若   满足</a:t>
            </a:r>
          </a:p>
          <a:p>
            <a:r>
              <a:rPr lang="zh-CN" altLang="en-US" dirty="0"/>
              <a:t>                 </a:t>
            </a:r>
          </a:p>
          <a:p>
            <a:r>
              <a:rPr lang="zh-CN" altLang="en-US" dirty="0"/>
              <a:t>       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则称   为满足经验风险最小化原则的算法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889368"/>
              </p:ext>
            </p:extLst>
          </p:nvPr>
        </p:nvGraphicFramePr>
        <p:xfrm>
          <a:off x="897659" y="4479737"/>
          <a:ext cx="169141" cy="310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1" name="Formula" r:id="rId11" imgW="86400" imgH="157680" progId="Equation.Ribbit">
                  <p:embed/>
                </p:oleObj>
              </mc:Choice>
              <mc:Fallback>
                <p:oleObj name="Formula" r:id="rId11" imgW="86400" imgH="15768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7659" y="4479737"/>
                        <a:ext cx="169141" cy="310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980669"/>
              </p:ext>
            </p:extLst>
          </p:nvPr>
        </p:nvGraphicFramePr>
        <p:xfrm>
          <a:off x="2514260" y="4473296"/>
          <a:ext cx="2143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2" name="Formula" r:id="rId12" imgW="109440" imgH="161640" progId="Equation.Ribbit">
                  <p:embed/>
                </p:oleObj>
              </mc:Choice>
              <mc:Fallback>
                <p:oleObj name="Formula" r:id="rId12" imgW="109440" imgH="16164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14260" y="4473296"/>
                        <a:ext cx="214312" cy="31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50841"/>
              </p:ext>
            </p:extLst>
          </p:nvPr>
        </p:nvGraphicFramePr>
        <p:xfrm>
          <a:off x="3378957" y="4890474"/>
          <a:ext cx="2352831" cy="528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3" name="Formula" r:id="rId14" imgW="1197720" imgH="269280" progId="Equation.Ribbit">
                  <p:embed/>
                </p:oleObj>
              </mc:Choice>
              <mc:Fallback>
                <p:oleObj name="Formula" r:id="rId14" imgW="1197720" imgH="26928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78957" y="4890474"/>
                        <a:ext cx="2352831" cy="528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533223"/>
              </p:ext>
            </p:extLst>
          </p:nvPr>
        </p:nvGraphicFramePr>
        <p:xfrm>
          <a:off x="4377014" y="4467996"/>
          <a:ext cx="178359" cy="324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4" name="Formula" r:id="rId16" imgW="86400" imgH="157680" progId="Equation.Ribbit">
                  <p:embed/>
                </p:oleObj>
              </mc:Choice>
              <mc:Fallback>
                <p:oleObj name="Formula" r:id="rId16" imgW="86400" imgH="157680" progId="Equation.Ribbit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7014" y="4467996"/>
                        <a:ext cx="178359" cy="324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14428"/>
              </p:ext>
            </p:extLst>
          </p:nvPr>
        </p:nvGraphicFramePr>
        <p:xfrm>
          <a:off x="1116558" y="5552902"/>
          <a:ext cx="236849" cy="349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5" name="Formula" r:id="rId18" imgW="109440" imgH="161640" progId="Equation.Ribbit">
                  <p:embed/>
                </p:oleObj>
              </mc:Choice>
              <mc:Fallback>
                <p:oleObj name="Formula" r:id="rId18" imgW="109440" imgH="16164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6558" y="5552902"/>
                        <a:ext cx="236849" cy="349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35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有限假设空间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在         时，可以把</a:t>
            </a:r>
            <a:r>
              <a:rPr lang="en-US" altLang="zh-CN" dirty="0" smtClean="0"/>
              <a:t>PAC</a:t>
            </a:r>
            <a:r>
              <a:rPr lang="zh-CN" altLang="en-US" dirty="0" smtClean="0"/>
              <a:t>学习的定义做如下推广：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342900" indent="-342900"/>
            <a:r>
              <a:rPr lang="zh-CN" altLang="en-US" dirty="0" smtClean="0"/>
              <a:t>定理</a:t>
            </a:r>
            <a:r>
              <a:rPr lang="en-US" altLang="zh-CN" dirty="0" smtClean="0"/>
              <a:t>12.1</a:t>
            </a:r>
            <a:r>
              <a:rPr lang="zh-CN" altLang="en-US" dirty="0" smtClean="0"/>
              <a:t>说明有限假设集是不可知</a:t>
            </a:r>
            <a:r>
              <a:rPr lang="en-US" altLang="zh-CN" dirty="0" smtClean="0"/>
              <a:t>PAC</a:t>
            </a:r>
            <a:r>
              <a:rPr lang="zh-CN" altLang="en-US" dirty="0" smtClean="0"/>
              <a:t>可学习的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29140" y="2031574"/>
            <a:ext cx="854816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定义</a:t>
            </a:r>
            <a:r>
              <a:rPr lang="zh-CN" altLang="en-US" sz="2000" dirty="0"/>
              <a:t> </a:t>
            </a:r>
            <a:r>
              <a:rPr lang="zh-CN" altLang="en-US" sz="2000" b="1" dirty="0">
                <a:solidFill>
                  <a:srgbClr val="C00000"/>
                </a:solidFill>
              </a:rPr>
              <a:t>不可知</a:t>
            </a:r>
            <a:r>
              <a:rPr lang="en-US" altLang="zh-CN" sz="2000" b="1" dirty="0">
                <a:solidFill>
                  <a:srgbClr val="C00000"/>
                </a:solidFill>
              </a:rPr>
              <a:t>PAC</a:t>
            </a:r>
            <a:r>
              <a:rPr lang="zh-CN" altLang="en-US" sz="2000" b="1" dirty="0">
                <a:solidFill>
                  <a:srgbClr val="C00000"/>
                </a:solidFill>
              </a:rPr>
              <a:t>可学习</a:t>
            </a:r>
            <a:r>
              <a:rPr lang="en-US" altLang="zh-CN" sz="2000" b="1" dirty="0">
                <a:solidFill>
                  <a:srgbClr val="C00000"/>
                </a:solidFill>
              </a:rPr>
              <a:t>(agnostic PAC Learnable)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dirty="0"/>
              <a:t>    </a:t>
            </a:r>
            <a:r>
              <a:rPr lang="zh-CN" altLang="en-US" dirty="0"/>
              <a:t>令</a:t>
            </a:r>
            <a:r>
              <a:rPr lang="en-US" altLang="zh-CN" dirty="0"/>
              <a:t>    </a:t>
            </a:r>
            <a:r>
              <a:rPr lang="zh-CN" altLang="en-US" dirty="0"/>
              <a:t>表示从分布</a:t>
            </a:r>
            <a:r>
              <a:rPr lang="en-US" altLang="zh-CN" dirty="0"/>
              <a:t>   </a:t>
            </a:r>
            <a:r>
              <a:rPr lang="zh-CN" altLang="en-US" dirty="0"/>
              <a:t>中独立同分布采样得到的样例数目</a:t>
            </a:r>
            <a:r>
              <a:rPr lang="en-US" altLang="zh-CN" dirty="0"/>
              <a:t>,                  , </a:t>
            </a:r>
            <a:r>
              <a:rPr lang="zh-CN" altLang="en-US" dirty="0" smtClean="0"/>
              <a:t>对</a:t>
            </a:r>
            <a:r>
              <a:rPr lang="zh-CN" altLang="en-US" dirty="0"/>
              <a:t>所有分布   </a:t>
            </a:r>
            <a:r>
              <a:rPr lang="en-US" altLang="zh-CN" dirty="0"/>
              <a:t>,</a:t>
            </a:r>
            <a:r>
              <a:rPr lang="zh-CN" altLang="en-US" dirty="0"/>
              <a:t>若存在学习算法</a:t>
            </a:r>
            <a:r>
              <a:rPr lang="en-US" altLang="zh-CN" dirty="0"/>
              <a:t>   </a:t>
            </a:r>
            <a:r>
              <a:rPr lang="zh-CN" altLang="en-US" dirty="0"/>
              <a:t>和</a:t>
            </a:r>
            <a:r>
              <a:rPr lang="zh-CN" altLang="en-US" dirty="0" smtClean="0"/>
              <a:t>多项式函数</a:t>
            </a:r>
            <a:r>
              <a:rPr lang="en-US" altLang="zh-CN" dirty="0" smtClean="0"/>
              <a:t>                  </a:t>
            </a:r>
            <a:r>
              <a:rPr lang="en-US" altLang="zh-CN" dirty="0"/>
              <a:t>, </a:t>
            </a:r>
            <a:r>
              <a:rPr lang="zh-CN" altLang="en-US" dirty="0"/>
              <a:t>使得</a:t>
            </a:r>
            <a:r>
              <a:rPr lang="zh-CN" altLang="en-US" dirty="0" smtClean="0"/>
              <a:t>对于任何                                                     </a:t>
            </a:r>
            <a:r>
              <a:rPr lang="en-US" altLang="zh-CN" dirty="0"/>
              <a:t>,   </a:t>
            </a:r>
            <a:r>
              <a:rPr lang="zh-CN" altLang="en-US" dirty="0"/>
              <a:t>能从假设空间   中输出满足下式的假设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则</a:t>
            </a:r>
            <a:r>
              <a:rPr lang="zh-CN" altLang="en-US" dirty="0"/>
              <a:t>称假设空间   是不可知</a:t>
            </a:r>
            <a:r>
              <a:rPr lang="en-US" altLang="zh-CN" dirty="0"/>
              <a:t>PAC</a:t>
            </a:r>
            <a:r>
              <a:rPr lang="zh-CN" altLang="en-US" dirty="0"/>
              <a:t>可学习的</a:t>
            </a:r>
            <a:r>
              <a:rPr lang="en-US" altLang="zh-CN" dirty="0"/>
              <a:t>.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471603"/>
              </p:ext>
            </p:extLst>
          </p:nvPr>
        </p:nvGraphicFramePr>
        <p:xfrm>
          <a:off x="993739" y="2593961"/>
          <a:ext cx="277812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8" name="Formula" r:id="rId3" imgW="134640" imgH="119520" progId="Equation.Ribbit">
                  <p:embed/>
                </p:oleObj>
              </mc:Choice>
              <mc:Fallback>
                <p:oleObj name="Formula" r:id="rId3" imgW="134640" imgH="11952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3739" y="2593961"/>
                        <a:ext cx="277812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87155"/>
              </p:ext>
            </p:extLst>
          </p:nvPr>
        </p:nvGraphicFramePr>
        <p:xfrm>
          <a:off x="2426447" y="2570415"/>
          <a:ext cx="243277" cy="29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9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6447" y="2570415"/>
                        <a:ext cx="243277" cy="29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746401"/>
              </p:ext>
            </p:extLst>
          </p:nvPr>
        </p:nvGraphicFramePr>
        <p:xfrm>
          <a:off x="6289546" y="2557913"/>
          <a:ext cx="1299484" cy="278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0" name="Formula" r:id="rId7" imgW="743040" imgH="160200" progId="Equation.Ribbit">
                  <p:embed/>
                </p:oleObj>
              </mc:Choice>
              <mc:Fallback>
                <p:oleObj name="Formula" r:id="rId7" imgW="743040" imgH="160200" progId="Equation.Ribbit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89546" y="2557913"/>
                        <a:ext cx="1299484" cy="278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002845"/>
              </p:ext>
            </p:extLst>
          </p:nvPr>
        </p:nvGraphicFramePr>
        <p:xfrm>
          <a:off x="657653" y="2985236"/>
          <a:ext cx="225108" cy="27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1" name="Formula" r:id="rId9" imgW="127080" imgH="155160" progId="Equation.Ribbit">
                  <p:embed/>
                </p:oleObj>
              </mc:Choice>
              <mc:Fallback>
                <p:oleObj name="Formula" r:id="rId9" imgW="127080" imgH="155160" progId="Equation.Ribbit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7653" y="2985236"/>
                        <a:ext cx="225108" cy="27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61173"/>
              </p:ext>
            </p:extLst>
          </p:nvPr>
        </p:nvGraphicFramePr>
        <p:xfrm>
          <a:off x="4239044" y="2912684"/>
          <a:ext cx="1354185" cy="315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2" name="Formula" r:id="rId10" imgW="759600" imgH="176760" progId="Equation.Ribbit">
                  <p:embed/>
                </p:oleObj>
              </mc:Choice>
              <mc:Fallback>
                <p:oleObj name="Formula" r:id="rId10" imgW="759600" imgH="176760" progId="Equation.Ribbit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39044" y="2912684"/>
                        <a:ext cx="1354185" cy="315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202532"/>
              </p:ext>
            </p:extLst>
          </p:nvPr>
        </p:nvGraphicFramePr>
        <p:xfrm>
          <a:off x="768350" y="3339639"/>
          <a:ext cx="40401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3" name="Formula" r:id="rId12" imgW="2189520" imgH="177840" progId="Equation.Ribbit">
                  <p:embed/>
                </p:oleObj>
              </mc:Choice>
              <mc:Fallback>
                <p:oleObj name="Formula" r:id="rId12" imgW="2189520" imgH="177840" progId="Equation.Ribbit">
                  <p:embed/>
                  <p:pic>
                    <p:nvPicPr>
                      <p:cNvPr id="31" name="对象 3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8350" y="3339639"/>
                        <a:ext cx="4040188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531267"/>
              </p:ext>
            </p:extLst>
          </p:nvPr>
        </p:nvGraphicFramePr>
        <p:xfrm>
          <a:off x="5050836" y="3404273"/>
          <a:ext cx="178689" cy="264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4" name="Formula" r:id="rId14" imgW="109440" imgH="161640" progId="Equation.Ribbit">
                  <p:embed/>
                </p:oleObj>
              </mc:Choice>
              <mc:Fallback>
                <p:oleObj name="Formula" r:id="rId14" imgW="109440" imgH="161640" progId="Equation.Ribbit">
                  <p:embed/>
                  <p:pic>
                    <p:nvPicPr>
                      <p:cNvPr id="32" name="对象 3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50836" y="3404273"/>
                        <a:ext cx="178689" cy="264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47592"/>
              </p:ext>
            </p:extLst>
          </p:nvPr>
        </p:nvGraphicFramePr>
        <p:xfrm>
          <a:off x="6630759" y="3369935"/>
          <a:ext cx="237736" cy="296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5" name="Formula" r:id="rId16" imgW="132120" imgH="162720" progId="Equation.Ribbit">
                  <p:embed/>
                </p:oleObj>
              </mc:Choice>
              <mc:Fallback>
                <p:oleObj name="Formula" r:id="rId16" imgW="132120" imgH="162720" progId="Equation.Ribbit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630759" y="3369935"/>
                        <a:ext cx="237736" cy="296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527504"/>
              </p:ext>
            </p:extLst>
          </p:nvPr>
        </p:nvGraphicFramePr>
        <p:xfrm>
          <a:off x="3049909" y="3919064"/>
          <a:ext cx="3951975" cy="430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6" name="Formula" r:id="rId18" imgW="2203560" imgH="239040" progId="Equation.Ribbit">
                  <p:embed/>
                </p:oleObj>
              </mc:Choice>
              <mc:Fallback>
                <p:oleObj name="Formula" r:id="rId18" imgW="2203560" imgH="239040" progId="Equation.Ribbit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49909" y="3919064"/>
                        <a:ext cx="3951975" cy="430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030979"/>
              </p:ext>
            </p:extLst>
          </p:nvPr>
        </p:nvGraphicFramePr>
        <p:xfrm>
          <a:off x="1783772" y="4393614"/>
          <a:ext cx="227416" cy="283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7" name="Formula" r:id="rId20" imgW="132120" imgH="162720" progId="Equation.Ribbit">
                  <p:embed/>
                </p:oleObj>
              </mc:Choice>
              <mc:Fallback>
                <p:oleObj name="Formula" r:id="rId20" imgW="132120" imgH="162720" progId="Equation.Ribbit">
                  <p:embed/>
                  <p:pic>
                    <p:nvPicPr>
                      <p:cNvPr id="35" name="对象 3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783772" y="4393614"/>
                        <a:ext cx="227416" cy="283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470676"/>
              </p:ext>
            </p:extLst>
          </p:nvPr>
        </p:nvGraphicFramePr>
        <p:xfrm>
          <a:off x="665966" y="1195475"/>
          <a:ext cx="755766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8" name="Formula" r:id="rId21" imgW="379800" imgH="196920" progId="Equation.Ribbit">
                  <p:embed/>
                </p:oleObj>
              </mc:Choice>
              <mc:Fallback>
                <p:oleObj name="Formula" r:id="rId21" imgW="379800" imgH="19692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65966" y="1195475"/>
                        <a:ext cx="755766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555227"/>
              </p:ext>
            </p:extLst>
          </p:nvPr>
        </p:nvGraphicFramePr>
        <p:xfrm>
          <a:off x="2601541" y="2980678"/>
          <a:ext cx="178689" cy="264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9" name="Formula" r:id="rId23" imgW="109440" imgH="161640" progId="Equation.Ribbit">
                  <p:embed/>
                </p:oleObj>
              </mc:Choice>
              <mc:Fallback>
                <p:oleObj name="Formula" r:id="rId23" imgW="109440" imgH="16164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01541" y="2980678"/>
                        <a:ext cx="178689" cy="264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237014" y="3849148"/>
            <a:ext cx="1191198" cy="500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7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endParaRPr lang="zh-CN" altLang="en-US" sz="3600" b="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116115" y="981907"/>
            <a:ext cx="8629650" cy="4343400"/>
          </a:xfrm>
        </p:spPr>
        <p:txBody>
          <a:bodyPr>
            <a:normAutofit/>
          </a:bodyPr>
          <a:lstStyle/>
          <a:p>
            <a:pPr marL="342900" indent="-342900"/>
            <a:r>
              <a:rPr lang="zh-CN" altLang="en-US" sz="2400" dirty="0" smtClean="0"/>
              <a:t>现实学习任务所面临的通常是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无限</a:t>
            </a:r>
            <a:r>
              <a:rPr lang="zh-CN" altLang="en-US" sz="2400" dirty="0" smtClean="0"/>
              <a:t>假设空间</a:t>
            </a:r>
            <a:endParaRPr lang="en-US" altLang="zh-CN" sz="2400" dirty="0" smtClean="0"/>
          </a:p>
          <a:p>
            <a:pPr marL="800100" lvl="1" indent="-342900">
              <a:lnSpc>
                <a:spcPct val="150000"/>
              </a:lnSpc>
            </a:pPr>
            <a:r>
              <a:rPr lang="zh-CN" altLang="en-US" dirty="0"/>
              <a:t>实数域中的所有区间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</a:pPr>
            <a:r>
              <a:rPr lang="zh-CN" altLang="en-US" dirty="0" smtClean="0"/>
              <a:t>    空间</a:t>
            </a:r>
            <a:r>
              <a:rPr lang="zh-CN" altLang="en-US" dirty="0"/>
              <a:t>中的所有线性超平面</a:t>
            </a:r>
            <a:endParaRPr lang="en-US" altLang="zh-CN" dirty="0"/>
          </a:p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endParaRPr lang="en-US" altLang="zh-CN" dirty="0" smtClean="0"/>
          </a:p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 smtClean="0"/>
              <a:t>欲研究</a:t>
            </a:r>
            <a:r>
              <a:rPr lang="zh-CN" altLang="en-US" dirty="0"/>
              <a:t>此</a:t>
            </a:r>
            <a:r>
              <a:rPr lang="zh-CN" altLang="en-US" dirty="0" smtClean="0"/>
              <a:t>种情形下的可学习性，需使用     之外的方法度量假设空间的复杂性：</a:t>
            </a:r>
            <a:endParaRPr lang="en-US" altLang="zh-CN" dirty="0"/>
          </a:p>
          <a:p>
            <a:pPr marL="800100" lvl="2" indent="-342900">
              <a:spcBef>
                <a:spcPts val="1000"/>
              </a:spcBef>
              <a:buSzPct val="120000"/>
            </a:pPr>
            <a:r>
              <a:rPr lang="en-US" altLang="zh-CN" dirty="0" smtClean="0"/>
              <a:t>VC</a:t>
            </a:r>
            <a:r>
              <a:rPr lang="zh-CN" altLang="en-US" dirty="0" smtClean="0"/>
              <a:t>维（</a:t>
            </a:r>
            <a:r>
              <a:rPr lang="en-US" altLang="zh-CN" b="1" dirty="0">
                <a:solidFill>
                  <a:schemeClr val="accent3"/>
                </a:solidFill>
              </a:rPr>
              <a:t> </a:t>
            </a:r>
            <a:r>
              <a:rPr lang="en-US" altLang="zh-CN" dirty="0" err="1" smtClean="0">
                <a:latin typeface="+mn-lt"/>
              </a:rPr>
              <a:t>Vapnik-Chervonenkis</a:t>
            </a:r>
            <a:r>
              <a:rPr lang="en-US" altLang="zh-CN" dirty="0" smtClean="0">
                <a:latin typeface="+mn-lt"/>
              </a:rPr>
              <a:t> dimension</a:t>
            </a:r>
            <a:r>
              <a:rPr lang="zh-CN" altLang="en-US" dirty="0" smtClean="0">
                <a:latin typeface="+mn-lt"/>
              </a:rPr>
              <a:t>）</a:t>
            </a:r>
            <a:endParaRPr lang="en-US" altLang="zh-CN" dirty="0" smtClean="0">
              <a:latin typeface="+mn-lt"/>
            </a:endParaRPr>
          </a:p>
          <a:p>
            <a:pPr marL="800100" lvl="2" indent="-342900">
              <a:spcBef>
                <a:spcPts val="1000"/>
              </a:spcBef>
              <a:buSzPct val="120000"/>
            </a:pPr>
            <a:r>
              <a:rPr lang="en-US" altLang="zh-CN" dirty="0" err="1" smtClean="0">
                <a:latin typeface="+mn-lt"/>
              </a:rPr>
              <a:t>Rademacher</a:t>
            </a:r>
            <a:r>
              <a:rPr lang="zh-CN" altLang="en-US" dirty="0" smtClean="0">
                <a:latin typeface="+mn-lt"/>
              </a:rPr>
              <a:t>复杂度（</a:t>
            </a:r>
            <a:r>
              <a:rPr lang="en-US" altLang="zh-CN" dirty="0" err="1" smtClean="0">
                <a:latin typeface="+mn-lt"/>
              </a:rPr>
              <a:t>Rademacher</a:t>
            </a:r>
            <a:r>
              <a:rPr lang="en-US" altLang="zh-CN" dirty="0" smtClean="0">
                <a:latin typeface="+mn-lt"/>
              </a:rPr>
              <a:t> Complexity</a:t>
            </a:r>
            <a:r>
              <a:rPr lang="zh-CN" altLang="en-US" dirty="0" smtClean="0">
                <a:latin typeface="+mn-lt"/>
              </a:rPr>
              <a:t>）</a:t>
            </a:r>
            <a:endParaRPr lang="en-US" altLang="zh-CN" dirty="0" smtClean="0">
              <a:latin typeface="+mn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103644"/>
              </p:ext>
            </p:extLst>
          </p:nvPr>
        </p:nvGraphicFramePr>
        <p:xfrm>
          <a:off x="1006475" y="2050570"/>
          <a:ext cx="322951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8" name="Formula" r:id="rId3" imgW="176760" imgH="175320" progId="Equation.Ribbit">
                  <p:embed/>
                </p:oleObj>
              </mc:Choice>
              <mc:Fallback>
                <p:oleObj name="Formula" r:id="rId3" imgW="176760" imgH="175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475" y="2050570"/>
                        <a:ext cx="322951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911796"/>
              </p:ext>
            </p:extLst>
          </p:nvPr>
        </p:nvGraphicFramePr>
        <p:xfrm>
          <a:off x="4917327" y="2910347"/>
          <a:ext cx="358660" cy="334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9" name="Formula" r:id="rId5" imgW="190800" imgH="177840" progId="Equation.Ribbit">
                  <p:embed/>
                </p:oleObj>
              </mc:Choice>
              <mc:Fallback>
                <p:oleObj name="Formula" r:id="rId5" imgW="190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7327" y="2910347"/>
                        <a:ext cx="358660" cy="334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0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116114" y="997814"/>
            <a:ext cx="8788399" cy="587609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j-lt"/>
              </a:rPr>
              <a:t>记号</a:t>
            </a:r>
            <a:r>
              <a:rPr lang="zh-CN" altLang="en-US" sz="2400" dirty="0">
                <a:latin typeface="+mj-lt"/>
              </a:rPr>
              <a:t>引入</a:t>
            </a:r>
            <a:endParaRPr lang="en-US" altLang="zh-CN" sz="2400" dirty="0">
              <a:latin typeface="+mj-lt"/>
            </a:endParaRPr>
          </a:p>
          <a:p>
            <a:pPr marL="0" lvl="1" indent="0">
              <a:lnSpc>
                <a:spcPct val="125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给定假设空间   和示例集                                   中每个假设  都能对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中示例赋予标记</a:t>
            </a:r>
            <a:r>
              <a:rPr lang="en-US" altLang="zh-CN" dirty="0" smtClean="0"/>
              <a:t>, </a:t>
            </a:r>
            <a:r>
              <a:rPr lang="zh-CN" altLang="en-US" dirty="0" smtClean="0"/>
              <a:t>标记结果可表示为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342900" lvl="1" indent="-342900">
              <a:lnSpc>
                <a:spcPct val="150000"/>
              </a:lnSpc>
              <a:spcBef>
                <a:spcPts val="3000"/>
              </a:spcBef>
              <a:buSzPct val="120000"/>
            </a:pPr>
            <a:r>
              <a:rPr lang="zh-CN" altLang="en-US" dirty="0" smtClean="0"/>
              <a:t>随着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的增大</a:t>
            </a:r>
            <a:r>
              <a:rPr lang="en-US" altLang="zh-CN" dirty="0" smtClean="0"/>
              <a:t>,     </a:t>
            </a:r>
            <a:r>
              <a:rPr lang="zh-CN" altLang="en-US" dirty="0" smtClean="0"/>
              <a:t>中所有假设对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中的示例所能赋予标记的可能结果数也会增大</a:t>
            </a:r>
            <a:r>
              <a:rPr lang="en-US" altLang="zh-CN" dirty="0" smtClean="0"/>
              <a:t>.</a:t>
            </a:r>
          </a:p>
          <a:p>
            <a:pPr marL="0" lvl="1" indent="0">
              <a:lnSpc>
                <a:spcPct val="120000"/>
              </a:lnSpc>
              <a:spcBef>
                <a:spcPts val="300"/>
              </a:spcBef>
              <a:buSzPct val="120000"/>
              <a:buNone/>
            </a:pPr>
            <a:r>
              <a:rPr lang="en-US" altLang="zh-CN" sz="1800" dirty="0" smtClean="0"/>
              <a:t>    </a:t>
            </a:r>
            <a:r>
              <a:rPr lang="zh-CN" altLang="en-US" sz="1800" dirty="0" smtClean="0"/>
              <a:t>例如</a:t>
            </a:r>
            <a:r>
              <a:rPr lang="en-US" altLang="zh-CN" sz="1800" dirty="0" smtClean="0"/>
              <a:t>,  </a:t>
            </a:r>
            <a:r>
              <a:rPr lang="zh-CN" altLang="en-US" sz="1800" dirty="0" smtClean="0"/>
              <a:t>对于二分类问题</a:t>
            </a:r>
            <a:r>
              <a:rPr lang="en-US" altLang="zh-CN" sz="1800" dirty="0" smtClean="0"/>
              <a:t>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Pct val="120000"/>
              <a:buNone/>
            </a:pPr>
            <a:r>
              <a:rPr lang="en-US" altLang="zh-CN" sz="1800" dirty="0" smtClean="0"/>
              <a:t>    	 </a:t>
            </a:r>
            <a:r>
              <a:rPr lang="zh-CN" altLang="en-US" sz="1800" dirty="0" smtClean="0"/>
              <a:t>若   中只有两个示例，则赋予标记的可能结果只有</a:t>
            </a:r>
            <a:r>
              <a:rPr lang="en-US" altLang="zh-CN" sz="1800" dirty="0" smtClean="0"/>
              <a:t>4</a:t>
            </a:r>
            <a:r>
              <a:rPr lang="zh-CN" altLang="en-US" sz="1800" dirty="0" smtClean="0"/>
              <a:t>种</a:t>
            </a:r>
            <a:r>
              <a:rPr lang="en-US" altLang="zh-CN" sz="1800" dirty="0" smtClean="0"/>
              <a:t>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Pct val="120000"/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	 </a:t>
            </a:r>
            <a:r>
              <a:rPr lang="zh-CN" altLang="en-US" sz="1800" dirty="0" smtClean="0"/>
              <a:t>若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中有</a:t>
            </a:r>
            <a:r>
              <a:rPr lang="en-US" altLang="zh-CN" sz="1800" dirty="0" smtClean="0"/>
              <a:t>3</a:t>
            </a:r>
            <a:r>
              <a:rPr lang="zh-CN" altLang="en-US" sz="1800" dirty="0" smtClean="0"/>
              <a:t>个示例，则可能结果有</a:t>
            </a:r>
            <a:r>
              <a:rPr lang="en-US" altLang="zh-CN" sz="1800" dirty="0" smtClean="0"/>
              <a:t>8</a:t>
            </a:r>
            <a:r>
              <a:rPr lang="zh-CN" altLang="en-US" sz="1800" dirty="0" smtClean="0"/>
              <a:t>种。</a:t>
            </a:r>
            <a:endParaRPr lang="zh-CN" altLang="en-US" sz="18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231955"/>
              </p:ext>
            </p:extLst>
          </p:nvPr>
        </p:nvGraphicFramePr>
        <p:xfrm>
          <a:off x="1719943" y="1558734"/>
          <a:ext cx="257897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17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9943" y="1558734"/>
                        <a:ext cx="257897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030561"/>
              </p:ext>
            </p:extLst>
          </p:nvPr>
        </p:nvGraphicFramePr>
        <p:xfrm>
          <a:off x="3049890" y="1551265"/>
          <a:ext cx="3082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18" name="Formula" r:id="rId5" imgW="1578960" imgH="177840" progId="Equation.Ribbit">
                  <p:embed/>
                </p:oleObj>
              </mc:Choice>
              <mc:Fallback>
                <p:oleObj name="Formula" r:id="rId5" imgW="15789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9890" y="1551265"/>
                        <a:ext cx="3082925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026358"/>
              </p:ext>
            </p:extLst>
          </p:nvPr>
        </p:nvGraphicFramePr>
        <p:xfrm>
          <a:off x="7402722" y="1567793"/>
          <a:ext cx="1682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19" name="Formula" r:id="rId7" imgW="86400" imgH="157680" progId="Equation.Ribbit">
                  <p:embed/>
                </p:oleObj>
              </mc:Choice>
              <mc:Fallback>
                <p:oleObj name="Formula" r:id="rId7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02722" y="1567793"/>
                        <a:ext cx="168275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483173"/>
              </p:ext>
            </p:extLst>
          </p:nvPr>
        </p:nvGraphicFramePr>
        <p:xfrm>
          <a:off x="8326258" y="1554866"/>
          <a:ext cx="249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20" name="Formula" r:id="rId9" imgW="127080" imgH="155160" progId="Equation.Ribbit">
                  <p:embed/>
                </p:oleObj>
              </mc:Choice>
              <mc:Fallback>
                <p:oleObj name="Formula" r:id="rId9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26258" y="1554866"/>
                        <a:ext cx="24923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425547"/>
              </p:ext>
            </p:extLst>
          </p:nvPr>
        </p:nvGraphicFramePr>
        <p:xfrm>
          <a:off x="2264229" y="2425409"/>
          <a:ext cx="43592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21" name="Formula" r:id="rId11" imgW="2234160" imgH="177840" progId="Equation.Ribbit">
                  <p:embed/>
                </p:oleObj>
              </mc:Choice>
              <mc:Fallback>
                <p:oleObj name="Formula" r:id="rId11" imgW="2234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64229" y="2425409"/>
                        <a:ext cx="435927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272042"/>
              </p:ext>
            </p:extLst>
          </p:nvPr>
        </p:nvGraphicFramePr>
        <p:xfrm>
          <a:off x="1062848" y="3244312"/>
          <a:ext cx="265112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22" name="Formula" r:id="rId13" imgW="134640" imgH="119520" progId="Equation.Ribbit">
                  <p:embed/>
                </p:oleObj>
              </mc:Choice>
              <mc:Fallback>
                <p:oleObj name="Formula" r:id="rId13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2848" y="3244312"/>
                        <a:ext cx="265112" cy="233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877394"/>
              </p:ext>
            </p:extLst>
          </p:nvPr>
        </p:nvGraphicFramePr>
        <p:xfrm>
          <a:off x="2312469" y="3168200"/>
          <a:ext cx="257897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23" name="Formula" r:id="rId15" imgW="132120" imgH="162720" progId="Equation.Ribbit">
                  <p:embed/>
                </p:oleObj>
              </mc:Choice>
              <mc:Fallback>
                <p:oleObj name="Formula" r:id="rId1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2469" y="3168200"/>
                        <a:ext cx="257897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973572"/>
              </p:ext>
            </p:extLst>
          </p:nvPr>
        </p:nvGraphicFramePr>
        <p:xfrm>
          <a:off x="4145029" y="3184102"/>
          <a:ext cx="249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24" name="Formula" r:id="rId16" imgW="127080" imgH="155160" progId="Equation.Ribbit">
                  <p:embed/>
                </p:oleObj>
              </mc:Choice>
              <mc:Fallback>
                <p:oleObj name="Formula" r:id="rId16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5029" y="3184102"/>
                        <a:ext cx="24923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463341"/>
              </p:ext>
            </p:extLst>
          </p:nvPr>
        </p:nvGraphicFramePr>
        <p:xfrm>
          <a:off x="1420193" y="4375663"/>
          <a:ext cx="22431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25" name="Formula" r:id="rId17" imgW="127080" imgH="155160" progId="Equation.Ribbit">
                  <p:embed/>
                </p:oleObj>
              </mc:Choice>
              <mc:Fallback>
                <p:oleObj name="Formula" r:id="rId1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193" y="4375663"/>
                        <a:ext cx="22431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756498"/>
              </p:ext>
            </p:extLst>
          </p:nvPr>
        </p:nvGraphicFramePr>
        <p:xfrm>
          <a:off x="1420193" y="4719959"/>
          <a:ext cx="22431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26" name="Formula" r:id="rId18" imgW="127080" imgH="155160" progId="Equation.Ribbit">
                  <p:embed/>
                </p:oleObj>
              </mc:Choice>
              <mc:Fallback>
                <p:oleObj name="Formula" r:id="rId1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193" y="4719959"/>
                        <a:ext cx="22431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6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4343400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/>
              <a:t>概念引入</a:t>
            </a:r>
            <a:endParaRPr lang="en-US" altLang="zh-CN" sz="2400" dirty="0"/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SzPct val="120000"/>
            </a:pPr>
            <a:r>
              <a:rPr lang="zh-CN" altLang="en-US" sz="2000" dirty="0"/>
              <a:t>增长函数</a:t>
            </a:r>
            <a:r>
              <a:rPr lang="en-US" altLang="zh-CN" sz="2000" dirty="0"/>
              <a:t>(growth function)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SzPct val="120000"/>
            </a:pPr>
            <a:r>
              <a:rPr lang="zh-CN" altLang="en-US" sz="2000" dirty="0"/>
              <a:t>对分</a:t>
            </a:r>
            <a:r>
              <a:rPr lang="en-US" altLang="zh-CN" sz="2000" dirty="0"/>
              <a:t>(dichotomy)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SzPct val="120000"/>
            </a:pPr>
            <a:r>
              <a:rPr lang="zh-CN" altLang="en-US" sz="2000" dirty="0"/>
              <a:t>打散</a:t>
            </a:r>
            <a:r>
              <a:rPr lang="en-US" altLang="zh-CN" sz="2000" dirty="0"/>
              <a:t>(shattering)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6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b="1" dirty="0" smtClean="0"/>
              <a:t>定义</a:t>
            </a:r>
            <a:r>
              <a:rPr lang="en-US" altLang="zh-CN" sz="2400" dirty="0" smtClean="0"/>
              <a:t> </a:t>
            </a:r>
            <a:r>
              <a:rPr lang="zh-CN" altLang="en-US" sz="2400" b="1" dirty="0" smtClean="0">
                <a:solidFill>
                  <a:schemeClr val="accent4"/>
                </a:solidFill>
              </a:rPr>
              <a:t>增长</a:t>
            </a:r>
            <a:r>
              <a:rPr lang="zh-CN" altLang="en-US" sz="2400" b="1" dirty="0">
                <a:solidFill>
                  <a:schemeClr val="accent4"/>
                </a:solidFill>
              </a:rPr>
              <a:t>函数</a:t>
            </a:r>
            <a:r>
              <a:rPr lang="en-US" altLang="zh-CN" sz="2400" b="1" dirty="0">
                <a:solidFill>
                  <a:schemeClr val="accent4"/>
                </a:solidFill>
              </a:rPr>
              <a:t>(growth function</a:t>
            </a:r>
            <a:r>
              <a:rPr lang="en-US" altLang="zh-CN" sz="2000" b="1" dirty="0" smtClean="0">
                <a:solidFill>
                  <a:schemeClr val="accent4"/>
                </a:solidFill>
              </a:rPr>
              <a:t>)</a:t>
            </a:r>
            <a:endParaRPr lang="en-US" altLang="zh-CN" sz="2000" b="1" dirty="0">
              <a:solidFill>
                <a:schemeClr val="accent4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000" dirty="0" smtClean="0"/>
              <a:t>    对所有     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假设空间   的增长函数         为：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962265"/>
              </p:ext>
            </p:extLst>
          </p:nvPr>
        </p:nvGraphicFramePr>
        <p:xfrm>
          <a:off x="1382670" y="1801827"/>
          <a:ext cx="84296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0" name="Formula" r:id="rId3" imgW="432000" imgH="155160" progId="Equation.Ribbit">
                  <p:embed/>
                </p:oleObj>
              </mc:Choice>
              <mc:Fallback>
                <p:oleObj name="Formula" r:id="rId3" imgW="4320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2670" y="1801827"/>
                        <a:ext cx="842963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578744"/>
              </p:ext>
            </p:extLst>
          </p:nvPr>
        </p:nvGraphicFramePr>
        <p:xfrm>
          <a:off x="3370706" y="1801231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1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70706" y="1801231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568329"/>
              </p:ext>
            </p:extLst>
          </p:nvPr>
        </p:nvGraphicFramePr>
        <p:xfrm>
          <a:off x="4981972" y="1776010"/>
          <a:ext cx="682753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2" name="Formula" r:id="rId7" imgW="390240" imgH="182880" progId="Equation.Ribbit">
                  <p:embed/>
                </p:oleObj>
              </mc:Choice>
              <mc:Fallback>
                <p:oleObj name="Formula" r:id="rId7" imgW="390240" imgH="182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1972" y="1776010"/>
                        <a:ext cx="682753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106551"/>
              </p:ext>
            </p:extLst>
          </p:nvPr>
        </p:nvGraphicFramePr>
        <p:xfrm>
          <a:off x="842963" y="2436813"/>
          <a:ext cx="73056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3" name="Formula" r:id="rId9" imgW="3840480" imgH="264240" progId="Equation.Ribbit">
                  <p:embed/>
                </p:oleObj>
              </mc:Choice>
              <mc:Fallback>
                <p:oleObj name="Formula" r:id="rId9" imgW="3840480" imgH="264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2963" y="2436813"/>
                        <a:ext cx="7305675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4"/>
          <p:cNvSpPr txBox="1">
            <a:spLocks/>
          </p:cNvSpPr>
          <p:nvPr/>
        </p:nvSpPr>
        <p:spPr>
          <a:xfrm>
            <a:off x="180837" y="3270405"/>
            <a:ext cx="8629650" cy="242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增长函数表示假设空间对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个示例所能赋予标记的最大可能结果数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对示例所能赋予标记的可能结果数越大</a:t>
            </a:r>
            <a:r>
              <a:rPr lang="en-US" altLang="zh-CN" sz="2000" dirty="0" smtClean="0"/>
              <a:t>,    </a:t>
            </a:r>
            <a:r>
              <a:rPr lang="zh-CN" altLang="en-US" sz="2000" dirty="0" smtClean="0"/>
              <a:t>的表示能力越强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对学习任务的适应能力也越强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增长</a:t>
            </a:r>
            <a:r>
              <a:rPr lang="zh-CN" altLang="en-US" sz="2000" dirty="0" smtClean="0"/>
              <a:t>函数表述了假设空间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的表示能力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由此反映出假设空间的复杂度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369354"/>
              </p:ext>
            </p:extLst>
          </p:nvPr>
        </p:nvGraphicFramePr>
        <p:xfrm>
          <a:off x="3413125" y="3449638"/>
          <a:ext cx="263525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4" name="Formula" r:id="rId11" imgW="134640" imgH="119520" progId="Equation.Ribbit">
                  <p:embed/>
                </p:oleObj>
              </mc:Choice>
              <mc:Fallback>
                <p:oleObj name="Formula" r:id="rId11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13125" y="3449638"/>
                        <a:ext cx="263525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195662"/>
              </p:ext>
            </p:extLst>
          </p:nvPr>
        </p:nvGraphicFramePr>
        <p:xfrm>
          <a:off x="604429" y="3889205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5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429" y="3889205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913701"/>
              </p:ext>
            </p:extLst>
          </p:nvPr>
        </p:nvGraphicFramePr>
        <p:xfrm>
          <a:off x="5349555" y="3889204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6" name="Formula" r:id="rId14" imgW="132120" imgH="162720" progId="Equation.Ribbit">
                  <p:embed/>
                </p:oleObj>
              </mc:Choice>
              <mc:Fallback>
                <p:oleObj name="Formula" r:id="rId14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55" y="3889204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004654"/>
              </p:ext>
            </p:extLst>
          </p:nvPr>
        </p:nvGraphicFramePr>
        <p:xfrm>
          <a:off x="3411981" y="4782556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7" name="Formula" r:id="rId15" imgW="132120" imgH="162720" progId="Equation.Ribbit">
                  <p:embed/>
                </p:oleObj>
              </mc:Choice>
              <mc:Fallback>
                <p:oleObj name="Formula" r:id="rId1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1981" y="4782556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90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dirty="0" smtClean="0"/>
              <a:t>利用增长函数来估计经验误差与泛化误差之间的关系</a:t>
            </a:r>
            <a:r>
              <a:rPr lang="en-US" altLang="zh-CN" sz="2400" dirty="0" smtClean="0"/>
              <a:t>: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24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dirty="0" smtClean="0"/>
              <a:t>定理</a:t>
            </a:r>
            <a:r>
              <a:rPr lang="en-US" altLang="zh-CN" sz="2200" b="1" dirty="0" smtClean="0"/>
              <a:t>12.2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  </a:t>
            </a:r>
            <a:r>
              <a:rPr lang="zh-CN" altLang="en-US" dirty="0" smtClean="0"/>
              <a:t>对假设空间                             和任意         有</a:t>
            </a: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51310"/>
              </p:ext>
            </p:extLst>
          </p:nvPr>
        </p:nvGraphicFramePr>
        <p:xfrm>
          <a:off x="2233202" y="2627398"/>
          <a:ext cx="2528887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93" name="Formula" r:id="rId3" imgW="1295640" imgH="155160" progId="Equation.Ribbit">
                  <p:embed/>
                </p:oleObj>
              </mc:Choice>
              <mc:Fallback>
                <p:oleObj name="Formula" r:id="rId3" imgW="12956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3202" y="2627398"/>
                        <a:ext cx="2528887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269096"/>
              </p:ext>
            </p:extLst>
          </p:nvPr>
        </p:nvGraphicFramePr>
        <p:xfrm>
          <a:off x="5557092" y="2635711"/>
          <a:ext cx="777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94" name="Formula" r:id="rId5" imgW="398880" imgH="157680" progId="Equation.Ribbit">
                  <p:embed/>
                </p:oleObj>
              </mc:Choice>
              <mc:Fallback>
                <p:oleObj name="Formula" r:id="rId5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7092" y="2635711"/>
                        <a:ext cx="777875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828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440536"/>
              </p:ext>
            </p:extLst>
          </p:nvPr>
        </p:nvGraphicFramePr>
        <p:xfrm>
          <a:off x="1472744" y="3147484"/>
          <a:ext cx="5556434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95" name="Formula" r:id="rId7" imgW="3092760" imgH="355680" progId="Equation.Ribbit">
                  <p:embed/>
                </p:oleObj>
              </mc:Choice>
              <mc:Fallback>
                <p:oleObj name="Formula" r:id="rId7" imgW="309276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2744" y="3147484"/>
                        <a:ext cx="5556434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72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6"/>
            <a:ext cx="8629650" cy="5205073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200" dirty="0" smtClean="0"/>
              <a:t>假设空间   中不同的假设对于</a:t>
            </a:r>
            <a:r>
              <a:rPr lang="en-US" altLang="zh-CN" sz="2200" dirty="0"/>
              <a:t> </a:t>
            </a:r>
            <a:r>
              <a:rPr lang="en-US" altLang="zh-CN" sz="2200" dirty="0" smtClean="0"/>
              <a:t>  </a:t>
            </a:r>
            <a:r>
              <a:rPr lang="zh-CN" altLang="en-US" sz="2200" dirty="0" smtClean="0"/>
              <a:t>中示例赋予标记的结果可能相同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也可能不同</a:t>
            </a:r>
            <a:r>
              <a:rPr lang="en-US" altLang="zh-CN" sz="2200" dirty="0" smtClean="0"/>
              <a:t>;</a:t>
            </a:r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200" dirty="0" smtClean="0"/>
              <a:t>尽管</a:t>
            </a:r>
            <a:r>
              <a:rPr lang="en-US" altLang="zh-CN" sz="2200" dirty="0" smtClean="0"/>
              <a:t>   </a:t>
            </a:r>
            <a:r>
              <a:rPr lang="zh-CN" altLang="en-US" sz="2200" dirty="0" smtClean="0"/>
              <a:t>可能包含无穷多个假设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但是其对 </a:t>
            </a:r>
            <a:r>
              <a:rPr lang="en-US" altLang="zh-CN" sz="2200" dirty="0" smtClean="0"/>
              <a:t>  </a:t>
            </a:r>
            <a:r>
              <a:rPr lang="zh-CN" altLang="en-US" sz="2200" dirty="0" smtClean="0"/>
              <a:t>中示例赋予标记的可能结果是有限的</a:t>
            </a:r>
            <a:r>
              <a:rPr lang="en-US" altLang="zh-CN" sz="2200" dirty="0" smtClean="0"/>
              <a:t>: </a:t>
            </a:r>
            <a:r>
              <a:rPr lang="zh-CN" altLang="en-US" sz="2200" dirty="0" smtClean="0"/>
              <a:t>对于</a:t>
            </a:r>
            <a:r>
              <a:rPr lang="en-US" altLang="zh-CN" sz="2200" dirty="0" smtClean="0"/>
              <a:t>   </a:t>
            </a:r>
            <a:r>
              <a:rPr lang="zh-CN" altLang="en-US" sz="2200" dirty="0" smtClean="0"/>
              <a:t>个示例，最多有</a:t>
            </a:r>
            <a:r>
              <a:rPr lang="en-US" altLang="zh-CN" sz="2200" dirty="0"/>
              <a:t> </a:t>
            </a:r>
            <a:r>
              <a:rPr lang="en-US" altLang="zh-CN" sz="2200" dirty="0" smtClean="0"/>
              <a:t>    </a:t>
            </a:r>
            <a:r>
              <a:rPr lang="zh-CN" altLang="en-US" sz="2200" dirty="0" smtClean="0"/>
              <a:t>个可能结果</a:t>
            </a:r>
            <a:r>
              <a:rPr lang="en-US" altLang="zh-CN" sz="2200" dirty="0" smtClean="0"/>
              <a:t>(</a:t>
            </a:r>
            <a:r>
              <a:rPr lang="zh-CN" altLang="en-US" sz="2200" dirty="0" smtClean="0"/>
              <a:t>二分类</a:t>
            </a:r>
            <a:r>
              <a:rPr lang="en-US" altLang="zh-CN" sz="2200" dirty="0" smtClean="0"/>
              <a:t>).</a:t>
            </a:r>
            <a:r>
              <a:rPr lang="zh-CN" altLang="en-US" sz="2200" dirty="0" smtClean="0"/>
              <a:t>                </a:t>
            </a:r>
            <a:endParaRPr lang="en-US" altLang="zh-CN" sz="2200" dirty="0" smtClean="0"/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endParaRPr lang="en-US" altLang="zh-CN" sz="2400" dirty="0" smtClean="0"/>
          </a:p>
          <a:p>
            <a:pPr marL="342900" lvl="1" indent="-342900">
              <a:spcBef>
                <a:spcPts val="1000"/>
              </a:spcBef>
              <a:buSzPct val="120000"/>
            </a:pP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2286000" y="2828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94736"/>
              </p:ext>
            </p:extLst>
          </p:nvPr>
        </p:nvGraphicFramePr>
        <p:xfrm>
          <a:off x="1721063" y="1356367"/>
          <a:ext cx="296266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95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063" y="1356367"/>
                        <a:ext cx="296266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1554"/>
              </p:ext>
            </p:extLst>
          </p:nvPr>
        </p:nvGraphicFramePr>
        <p:xfrm>
          <a:off x="4231601" y="1364680"/>
          <a:ext cx="298735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96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1601" y="1364680"/>
                        <a:ext cx="298735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870663"/>
              </p:ext>
            </p:extLst>
          </p:nvPr>
        </p:nvGraphicFramePr>
        <p:xfrm>
          <a:off x="3047046" y="3052332"/>
          <a:ext cx="31189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97" name="Formula" r:id="rId7" imgW="134640" imgH="119520" progId="Equation.Ribbit">
                  <p:embed/>
                </p:oleObj>
              </mc:Choice>
              <mc:Fallback>
                <p:oleObj name="Formula" r:id="rId7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7046" y="3052332"/>
                        <a:ext cx="31189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212747"/>
              </p:ext>
            </p:extLst>
          </p:nvPr>
        </p:nvGraphicFramePr>
        <p:xfrm>
          <a:off x="5388914" y="3003403"/>
          <a:ext cx="425072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98" name="Formula" r:id="rId9" imgW="174240" imgH="151200" progId="Equation.Ribbit">
                  <p:embed/>
                </p:oleObj>
              </mc:Choice>
              <mc:Fallback>
                <p:oleObj name="Formula" r:id="rId9" imgW="174240" imgH="151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88914" y="3003403"/>
                        <a:ext cx="425072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847062"/>
              </p:ext>
            </p:extLst>
          </p:nvPr>
        </p:nvGraphicFramePr>
        <p:xfrm>
          <a:off x="1175544" y="2506230"/>
          <a:ext cx="296266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99" name="Formula" r:id="rId11" imgW="132120" imgH="162720" progId="Equation.Ribbit">
                  <p:embed/>
                </p:oleObj>
              </mc:Choice>
              <mc:Fallback>
                <p:oleObj name="Formula" r:id="rId11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5544" y="2506230"/>
                        <a:ext cx="296266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837586"/>
              </p:ext>
            </p:extLst>
          </p:nvPr>
        </p:nvGraphicFramePr>
        <p:xfrm>
          <a:off x="5584824" y="2506489"/>
          <a:ext cx="298735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00" name="Formula" r:id="rId12" imgW="127080" imgH="155160" progId="Equation.Ribbit">
                  <p:embed/>
                </p:oleObj>
              </mc:Choice>
              <mc:Fallback>
                <p:oleObj name="Formula" r:id="rId12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4824" y="2506489"/>
                        <a:ext cx="298735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77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20663" y="838200"/>
            <a:ext cx="8629650" cy="5205073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buSzPct val="120000"/>
            </a:pPr>
            <a:endParaRPr lang="en-US" altLang="zh-CN" sz="1800" dirty="0"/>
          </a:p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对分</a:t>
            </a:r>
            <a:r>
              <a:rPr lang="en-US" altLang="zh-CN" sz="2400" dirty="0" smtClean="0"/>
              <a:t>(dichotomy)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对二分类问题来说</a:t>
            </a:r>
            <a:r>
              <a:rPr lang="en-US" altLang="zh-CN" dirty="0" smtClean="0"/>
              <a:t>,    </a:t>
            </a:r>
            <a:r>
              <a:rPr lang="zh-CN" altLang="en-US" dirty="0" smtClean="0"/>
              <a:t>中的假设对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中示例赋予标记的每种可能结果称为对</a:t>
            </a:r>
            <a:r>
              <a:rPr lang="en-US" altLang="zh-CN" dirty="0" smtClean="0"/>
              <a:t>    </a:t>
            </a:r>
          </a:p>
          <a:p>
            <a:pPr marL="0" lvl="1" indent="0">
              <a:lnSpc>
                <a:spcPct val="150000"/>
              </a:lnSpc>
              <a:spcBef>
                <a:spcPts val="6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的一种“对分”</a:t>
            </a:r>
            <a:r>
              <a:rPr lang="en-US" altLang="zh-CN" dirty="0" smtClean="0"/>
              <a:t>.</a:t>
            </a:r>
          </a:p>
          <a:p>
            <a:pPr marL="342900" lvl="1" indent="-342900">
              <a:spcBef>
                <a:spcPts val="1000"/>
              </a:spcBef>
              <a:buSzPct val="120000"/>
            </a:pPr>
            <a:endParaRPr lang="en-US" altLang="zh-CN" sz="1800" dirty="0"/>
          </a:p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打散</a:t>
            </a:r>
            <a:r>
              <a:rPr lang="en-US" altLang="zh-CN" sz="2400" dirty="0" smtClean="0"/>
              <a:t>(shattering)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/>
              <a:t>若假设</a:t>
            </a:r>
            <a:r>
              <a:rPr lang="zh-CN" altLang="en-US" dirty="0" smtClean="0"/>
              <a:t>空间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能</a:t>
            </a:r>
            <a:r>
              <a:rPr lang="zh-CN" altLang="en-US" dirty="0"/>
              <a:t>实现示例</a:t>
            </a:r>
            <a:r>
              <a:rPr lang="zh-CN" altLang="en-US" dirty="0" smtClean="0"/>
              <a:t>集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上</a:t>
            </a:r>
            <a:r>
              <a:rPr lang="zh-CN" altLang="en-US" dirty="0"/>
              <a:t>的所有对分，即                     </a:t>
            </a:r>
            <a:r>
              <a:rPr lang="en-US" altLang="zh-CN" dirty="0" smtClean="0"/>
              <a:t>, </a:t>
            </a:r>
            <a:r>
              <a:rPr lang="zh-CN" altLang="en-US" dirty="0"/>
              <a:t>则称示例</a:t>
            </a:r>
            <a:r>
              <a:rPr lang="zh-CN" altLang="en-US" dirty="0" smtClean="0"/>
              <a:t>集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能</a:t>
            </a:r>
            <a:r>
              <a:rPr lang="zh-CN" altLang="en-US" dirty="0"/>
              <a:t>被假设</a:t>
            </a:r>
            <a:r>
              <a:rPr lang="zh-CN" altLang="en-US" dirty="0" smtClean="0"/>
              <a:t>空间</a:t>
            </a:r>
            <a:r>
              <a:rPr lang="en-US" altLang="zh-CN" dirty="0" smtClean="0"/>
              <a:t>   </a:t>
            </a:r>
            <a:r>
              <a:rPr lang="zh-CN" altLang="en-US" dirty="0" smtClean="0"/>
              <a:t>“打散”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86000" y="2828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072930"/>
              </p:ext>
            </p:extLst>
          </p:nvPr>
        </p:nvGraphicFramePr>
        <p:xfrm>
          <a:off x="4070350" y="1854610"/>
          <a:ext cx="2476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0" name="Formula" r:id="rId3" imgW="127080" imgH="155160" progId="Equation.Ribbit">
                  <p:embed/>
                </p:oleObj>
              </mc:Choice>
              <mc:Fallback>
                <p:oleObj name="Formula" r:id="rId3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0350" y="1854610"/>
                        <a:ext cx="24765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533483"/>
              </p:ext>
            </p:extLst>
          </p:nvPr>
        </p:nvGraphicFramePr>
        <p:xfrm>
          <a:off x="2508250" y="1840029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1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0" y="1840029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955019"/>
              </p:ext>
            </p:extLst>
          </p:nvPr>
        </p:nvGraphicFramePr>
        <p:xfrm>
          <a:off x="322263" y="2373901"/>
          <a:ext cx="2476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2" name="Formula" r:id="rId7" imgW="127080" imgH="155160" progId="Equation.Ribbit">
                  <p:embed/>
                </p:oleObj>
              </mc:Choice>
              <mc:Fallback>
                <p:oleObj name="Formula" r:id="rId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3" y="2373901"/>
                        <a:ext cx="24765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710956"/>
              </p:ext>
            </p:extLst>
          </p:nvPr>
        </p:nvGraphicFramePr>
        <p:xfrm>
          <a:off x="5776913" y="3776779"/>
          <a:ext cx="16811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3" name="Formula" r:id="rId8" imgW="860040" imgH="182880" progId="Equation.Ribbit">
                  <p:embed/>
                </p:oleObj>
              </mc:Choice>
              <mc:Fallback>
                <p:oleObj name="Formula" r:id="rId8" imgW="860040" imgH="182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913" y="3776779"/>
                        <a:ext cx="16811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775327"/>
              </p:ext>
            </p:extLst>
          </p:nvPr>
        </p:nvGraphicFramePr>
        <p:xfrm>
          <a:off x="1568450" y="3795829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4" name="Formula" r:id="rId10" imgW="132120" imgH="162720" progId="Equation.Ribbit">
                  <p:embed/>
                </p:oleObj>
              </mc:Choice>
              <mc:Fallback>
                <p:oleObj name="Formula" r:id="rId10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8450" y="3795829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191469"/>
              </p:ext>
            </p:extLst>
          </p:nvPr>
        </p:nvGraphicFramePr>
        <p:xfrm>
          <a:off x="3371850" y="3795829"/>
          <a:ext cx="2476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5" name="Formula" r:id="rId11" imgW="127080" imgH="155160" progId="Equation.Ribbit">
                  <p:embed/>
                </p:oleObj>
              </mc:Choice>
              <mc:Fallback>
                <p:oleObj name="Formula" r:id="rId1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1850" y="3795829"/>
                        <a:ext cx="24765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336157"/>
              </p:ext>
            </p:extLst>
          </p:nvPr>
        </p:nvGraphicFramePr>
        <p:xfrm>
          <a:off x="576263" y="4266201"/>
          <a:ext cx="2476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6" name="Formula" r:id="rId12" imgW="127080" imgH="155160" progId="Equation.Ribbit">
                  <p:embed/>
                </p:oleObj>
              </mc:Choice>
              <mc:Fallback>
                <p:oleObj name="Formula" r:id="rId12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263" y="4266201"/>
                        <a:ext cx="24765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779368"/>
              </p:ext>
            </p:extLst>
          </p:nvPr>
        </p:nvGraphicFramePr>
        <p:xfrm>
          <a:off x="2383631" y="4265120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7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3631" y="4265120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5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纲要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概述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关注的问题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一些概念及记号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可学习性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什么是“学习”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什么是“可学习的”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假设空间复杂性对可学习性的影响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有限假设空间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无限假设空间：基于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维的分析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无限假设空间：基于</a:t>
            </a:r>
            <a:r>
              <a:rPr lang="en-US" altLang="zh-CN" dirty="0" err="1" smtClean="0"/>
              <a:t>Rademacher</a:t>
            </a:r>
            <a:r>
              <a:rPr lang="zh-CN" altLang="en-US" dirty="0" smtClean="0"/>
              <a:t>复杂度的分析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/>
              <a:t>稳定性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7409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b="1" dirty="0" smtClean="0"/>
              <a:t>定义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chemeClr val="accent4"/>
                </a:solidFill>
              </a:rPr>
              <a:t>VC</a:t>
            </a:r>
            <a:r>
              <a:rPr lang="zh-CN" altLang="en-US" sz="2400" b="1" dirty="0" smtClean="0">
                <a:solidFill>
                  <a:schemeClr val="accent4"/>
                </a:solidFill>
              </a:rPr>
              <a:t>维</a:t>
            </a:r>
            <a:r>
              <a:rPr lang="en-US" altLang="zh-CN" sz="2400" b="1" dirty="0">
                <a:solidFill>
                  <a:schemeClr val="accent4"/>
                </a:solidFill>
              </a:rPr>
              <a:t>(</a:t>
            </a:r>
            <a:r>
              <a:rPr lang="en-US" altLang="zh-CN" sz="2400" b="1" dirty="0" smtClean="0">
                <a:solidFill>
                  <a:schemeClr val="accent4"/>
                </a:solidFill>
              </a:rPr>
              <a:t>Vapnik-Chervonenkis dimension</a:t>
            </a:r>
            <a:r>
              <a:rPr lang="en-US" altLang="zh-CN" sz="2000" b="1" dirty="0" smtClean="0">
                <a:solidFill>
                  <a:schemeClr val="accent4"/>
                </a:solidFill>
              </a:rPr>
              <a:t>)</a:t>
            </a:r>
            <a:endParaRPr lang="en-US" altLang="zh-CN" sz="2000" b="1" dirty="0">
              <a:solidFill>
                <a:schemeClr val="accent4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000" dirty="0" smtClean="0"/>
              <a:t>   假设空间   的</a:t>
            </a:r>
            <a:r>
              <a:rPr lang="en-US" altLang="zh-CN" sz="2000" dirty="0" smtClean="0"/>
              <a:t>VC</a:t>
            </a:r>
            <a:r>
              <a:rPr lang="zh-CN" altLang="en-US" sz="2000" dirty="0" smtClean="0"/>
              <a:t>维是能被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打散的最大示例集的大小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即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934315"/>
              </p:ext>
            </p:extLst>
          </p:nvPr>
        </p:nvGraphicFramePr>
        <p:xfrm>
          <a:off x="1555248" y="1799660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0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5248" y="1799660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155223"/>
              </p:ext>
            </p:extLst>
          </p:nvPr>
        </p:nvGraphicFramePr>
        <p:xfrm>
          <a:off x="2220673" y="2351857"/>
          <a:ext cx="5104989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1" name="Formula" r:id="rId5" imgW="2267280" imgH="182880" progId="Equation.Ribbit">
                  <p:embed/>
                </p:oleObj>
              </mc:Choice>
              <mc:Fallback>
                <p:oleObj name="Formula" r:id="rId5" imgW="2267280" imgH="182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0673" y="2351857"/>
                        <a:ext cx="5104989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4"/>
          <p:cNvSpPr txBox="1">
            <a:spLocks/>
          </p:cNvSpPr>
          <p:nvPr/>
        </p:nvSpPr>
        <p:spPr>
          <a:xfrm>
            <a:off x="180837" y="3270405"/>
            <a:ext cx="8629650" cy="286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</a:pPr>
            <a:r>
              <a:rPr lang="zh-CN" altLang="en-US" sz="2000" dirty="0" smtClean="0"/>
              <a:t>               </a:t>
            </a:r>
            <a:r>
              <a:rPr lang="zh-CN" altLang="en-US" dirty="0" smtClean="0"/>
              <a:t>意味着</a:t>
            </a:r>
            <a:r>
              <a:rPr lang="zh-CN" altLang="en-US" b="1" dirty="0" smtClean="0">
                <a:solidFill>
                  <a:srgbClr val="FF0000"/>
                </a:solidFill>
              </a:rPr>
              <a:t>存在</a:t>
            </a:r>
            <a:r>
              <a:rPr lang="zh-CN" altLang="en-US" dirty="0" smtClean="0"/>
              <a:t>一个大小为  的示例集能被   打散，并且</a:t>
            </a:r>
            <a:r>
              <a:rPr lang="zh-CN" altLang="en-US" b="1" dirty="0" smtClean="0">
                <a:solidFill>
                  <a:srgbClr val="FF0000"/>
                </a:solidFill>
              </a:rPr>
              <a:t>所有</a:t>
            </a:r>
            <a:r>
              <a:rPr lang="zh-CN" altLang="en-US" dirty="0" smtClean="0"/>
              <a:t>大小超过  的示例集都无法被   打散。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486584"/>
              </p:ext>
            </p:extLst>
          </p:nvPr>
        </p:nvGraphicFramePr>
        <p:xfrm>
          <a:off x="3419475" y="1807280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2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9475" y="1807280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605698"/>
              </p:ext>
            </p:extLst>
          </p:nvPr>
        </p:nvGraphicFramePr>
        <p:xfrm>
          <a:off x="554551" y="3405670"/>
          <a:ext cx="1408064" cy="3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3" name="Formula" r:id="rId8" imgW="748080" imgH="176760" progId="Equation.Ribbit">
                  <p:embed/>
                </p:oleObj>
              </mc:Choice>
              <mc:Fallback>
                <p:oleObj name="Formula" r:id="rId8" imgW="7480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4551" y="3405670"/>
                        <a:ext cx="1408064" cy="3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7203"/>
              </p:ext>
            </p:extLst>
          </p:nvPr>
        </p:nvGraphicFramePr>
        <p:xfrm>
          <a:off x="4751579" y="3405669"/>
          <a:ext cx="178638" cy="327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4" name="Formula" r:id="rId10" imgW="85320" imgH="157680" progId="Equation.Ribbit">
                  <p:embed/>
                </p:oleObj>
              </mc:Choice>
              <mc:Fallback>
                <p:oleObj name="Formula" r:id="rId10" imgW="85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51579" y="3405669"/>
                        <a:ext cx="178638" cy="327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607428"/>
              </p:ext>
            </p:extLst>
          </p:nvPr>
        </p:nvGraphicFramePr>
        <p:xfrm>
          <a:off x="2025410" y="3822348"/>
          <a:ext cx="178637" cy="32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5" name="Formula" r:id="rId12" imgW="85320" imgH="157680" progId="Equation.Ribbit">
                  <p:embed/>
                </p:oleObj>
              </mc:Choice>
              <mc:Fallback>
                <p:oleObj name="Formula" r:id="rId12" imgW="85320" imgH="157680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25410" y="3822348"/>
                        <a:ext cx="178637" cy="327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040856"/>
              </p:ext>
            </p:extLst>
          </p:nvPr>
        </p:nvGraphicFramePr>
        <p:xfrm>
          <a:off x="6614707" y="3406869"/>
          <a:ext cx="263957" cy="32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6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4707" y="3406869"/>
                        <a:ext cx="263957" cy="327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224144"/>
              </p:ext>
            </p:extLst>
          </p:nvPr>
        </p:nvGraphicFramePr>
        <p:xfrm>
          <a:off x="4463526" y="3828594"/>
          <a:ext cx="279740" cy="347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7" name="Formula" r:id="rId14" imgW="132120" imgH="162720" progId="Equation.Ribbit">
                  <p:embed/>
                </p:oleObj>
              </mc:Choice>
              <mc:Fallback>
                <p:oleObj name="Formula" r:id="rId14" imgW="132120" imgH="16272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3526" y="3828594"/>
                        <a:ext cx="279740" cy="347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046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20663" y="1134415"/>
            <a:ext cx="8629650" cy="5205073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例</a:t>
            </a:r>
            <a:r>
              <a:rPr lang="en-US" altLang="zh-CN" sz="2400" dirty="0" smtClean="0"/>
              <a:t>1 </a:t>
            </a:r>
            <a:r>
              <a:rPr lang="zh-CN" altLang="en-US" sz="2400" dirty="0" smtClean="0"/>
              <a:t>实数域中的区间</a:t>
            </a:r>
            <a:endParaRPr lang="en-US" altLang="zh-CN" sz="2400" dirty="0" smtClean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令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表示实数域中所有闭区间构成的集合</a:t>
            </a:r>
            <a:endParaRPr lang="en-US" altLang="zh-CN" dirty="0" smtClean="0"/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对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若  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                   </a:t>
            </a:r>
            <a:r>
              <a:rPr lang="en-US" altLang="zh-CN" dirty="0"/>
              <a:t>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否则</a:t>
            </a:r>
            <a:endParaRPr lang="en-US" altLang="zh-CN" dirty="0" smtClean="0"/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令                           则假设空间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中存在假设</a:t>
            </a:r>
            <a:endParaRPr lang="en-US" altLang="zh-CN" dirty="0" smtClean="0"/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将           打散，所以假设空间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维至少为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对任意大小为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的示例集                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不妨设                    则    中不存在任何假设       能实现对分结果                                   </a:t>
            </a:r>
            <a:r>
              <a:rPr lang="en-US" altLang="zh-CN" dirty="0" smtClean="0"/>
              <a:t>. </a:t>
            </a:r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于是</a:t>
            </a:r>
            <a:r>
              <a:rPr lang="en-US" altLang="zh-CN" dirty="0" smtClean="0"/>
              <a:t>,   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2.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286000" y="23633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3795"/>
              </p:ext>
            </p:extLst>
          </p:nvPr>
        </p:nvGraphicFramePr>
        <p:xfrm>
          <a:off x="3469917" y="1190371"/>
          <a:ext cx="5254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35" name="Formula" r:id="rId3" imgW="269280" imgH="176760" progId="Equation.Ribbit">
                  <p:embed/>
                </p:oleObj>
              </mc:Choice>
              <mc:Fallback>
                <p:oleObj name="Formula" r:id="rId3" imgW="2692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9917" y="1190371"/>
                        <a:ext cx="525462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29975"/>
              </p:ext>
            </p:extLst>
          </p:nvPr>
        </p:nvGraphicFramePr>
        <p:xfrm>
          <a:off x="576263" y="1759675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36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6263" y="1759675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009457"/>
              </p:ext>
            </p:extLst>
          </p:nvPr>
        </p:nvGraphicFramePr>
        <p:xfrm>
          <a:off x="4911725" y="1707780"/>
          <a:ext cx="392588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37" name="Formula" r:id="rId7" imgW="2013120" imgH="190800" progId="Equation.Ribbit">
                  <p:embed/>
                </p:oleObj>
              </mc:Choice>
              <mc:Fallback>
                <p:oleObj name="Formula" r:id="rId7" imgW="2013120" imgH="190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1725" y="1707780"/>
                        <a:ext cx="3925888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366945"/>
              </p:ext>
            </p:extLst>
          </p:nvPr>
        </p:nvGraphicFramePr>
        <p:xfrm>
          <a:off x="611546" y="2822205"/>
          <a:ext cx="229235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38" name="Formula" r:id="rId9" imgW="1176120" imgH="152640" progId="Equation.Ribbit">
                  <p:embed/>
                </p:oleObj>
              </mc:Choice>
              <mc:Fallback>
                <p:oleObj name="Formula" r:id="rId9" imgW="117612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1546" y="2822205"/>
                        <a:ext cx="2292350" cy="29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209448"/>
              </p:ext>
            </p:extLst>
          </p:nvPr>
        </p:nvGraphicFramePr>
        <p:xfrm>
          <a:off x="3841033" y="3349371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39" name="Formula" r:id="rId11" imgW="132120" imgH="162720" progId="Equation.Ribbit">
                  <p:embed/>
                </p:oleObj>
              </mc:Choice>
              <mc:Fallback>
                <p:oleObj name="Formula" r:id="rId11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1033" y="3349371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421029"/>
              </p:ext>
            </p:extLst>
          </p:nvPr>
        </p:nvGraphicFramePr>
        <p:xfrm>
          <a:off x="614204" y="2297746"/>
          <a:ext cx="7874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0" name="Formula" r:id="rId12" imgW="402840" imgH="155160" progId="Equation.Ribbit">
                  <p:embed/>
                </p:oleObj>
              </mc:Choice>
              <mc:Fallback>
                <p:oleObj name="Formula" r:id="rId12" imgW="4028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4204" y="2297746"/>
                        <a:ext cx="78740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416012"/>
              </p:ext>
            </p:extLst>
          </p:nvPr>
        </p:nvGraphicFramePr>
        <p:xfrm>
          <a:off x="1840652" y="2269576"/>
          <a:ext cx="10747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1" name="Formula" r:id="rId14" imgW="552600" imgH="176760" progId="Equation.Ribbit">
                  <p:embed/>
                </p:oleObj>
              </mc:Choice>
              <mc:Fallback>
                <p:oleObj name="Formula" r:id="rId14" imgW="5526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40652" y="2269576"/>
                        <a:ext cx="1074738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004850"/>
              </p:ext>
            </p:extLst>
          </p:nvPr>
        </p:nvGraphicFramePr>
        <p:xfrm>
          <a:off x="3435348" y="2261662"/>
          <a:ext cx="1693863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2" name="Formula" r:id="rId16" imgW="867600" imgH="189360" progId="Equation.Ribbit">
                  <p:embed/>
                </p:oleObj>
              </mc:Choice>
              <mc:Fallback>
                <p:oleObj name="Formula" r:id="rId16" imgW="867600" imgH="18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35348" y="2261662"/>
                        <a:ext cx="1693863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128290"/>
              </p:ext>
            </p:extLst>
          </p:nvPr>
        </p:nvGraphicFramePr>
        <p:xfrm>
          <a:off x="5902683" y="2260230"/>
          <a:ext cx="17780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3" name="Formula" r:id="rId18" imgW="910800" imgH="189360" progId="Equation.Ribbit">
                  <p:embed/>
                </p:oleObj>
              </mc:Choice>
              <mc:Fallback>
                <p:oleObj name="Formula" r:id="rId18" imgW="910800" imgH="18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902683" y="2260230"/>
                        <a:ext cx="1778000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114244"/>
              </p:ext>
            </p:extLst>
          </p:nvPr>
        </p:nvGraphicFramePr>
        <p:xfrm>
          <a:off x="5783688" y="2774580"/>
          <a:ext cx="29257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4" name="Formula" r:id="rId20" imgW="1500120" imgH="190800" progId="Equation.Ribbit">
                  <p:embed/>
                </p:oleObj>
              </mc:Choice>
              <mc:Fallback>
                <p:oleObj name="Formula" r:id="rId20" imgW="1500120" imgH="190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83688" y="2774580"/>
                        <a:ext cx="2925763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055922"/>
              </p:ext>
            </p:extLst>
          </p:nvPr>
        </p:nvGraphicFramePr>
        <p:xfrm>
          <a:off x="598534" y="3311155"/>
          <a:ext cx="9731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5" name="Formula" r:id="rId22" imgW="499320" imgH="177840" progId="Equation.Ribbit">
                  <p:embed/>
                </p:oleObj>
              </mc:Choice>
              <mc:Fallback>
                <p:oleObj name="Formula" r:id="rId22" imgW="4993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534" y="3311155"/>
                        <a:ext cx="97313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825869"/>
              </p:ext>
            </p:extLst>
          </p:nvPr>
        </p:nvGraphicFramePr>
        <p:xfrm>
          <a:off x="4239676" y="2818632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6" name="Formula" r:id="rId24" imgW="132120" imgH="162720" progId="Equation.Ribbit">
                  <p:embed/>
                </p:oleObj>
              </mc:Choice>
              <mc:Fallback>
                <p:oleObj name="Formula" r:id="rId24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9676" y="2818632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468916"/>
              </p:ext>
            </p:extLst>
          </p:nvPr>
        </p:nvGraphicFramePr>
        <p:xfrm>
          <a:off x="3020344" y="3824096"/>
          <a:ext cx="1381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7" name="Formula" r:id="rId25" imgW="710280" imgH="177840" progId="Equation.Ribbit">
                  <p:embed/>
                </p:oleObj>
              </mc:Choice>
              <mc:Fallback>
                <p:oleObj name="Formula" r:id="rId25" imgW="7102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20344" y="3824096"/>
                        <a:ext cx="138112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31499"/>
              </p:ext>
            </p:extLst>
          </p:nvPr>
        </p:nvGraphicFramePr>
        <p:xfrm>
          <a:off x="5334537" y="3890592"/>
          <a:ext cx="16986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8" name="Formula" r:id="rId27" imgW="872640" imgH="132120" progId="Equation.Ribbit">
                  <p:embed/>
                </p:oleObj>
              </mc:Choice>
              <mc:Fallback>
                <p:oleObj name="Formula" r:id="rId27" imgW="872640" imgH="132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34537" y="3890592"/>
                        <a:ext cx="1698625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669599"/>
              </p:ext>
            </p:extLst>
          </p:nvPr>
        </p:nvGraphicFramePr>
        <p:xfrm>
          <a:off x="7380579" y="3849501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49" name="Formula" r:id="rId29" imgW="132120" imgH="162720" progId="Equation.Ribbit">
                  <p:embed/>
                </p:oleObj>
              </mc:Choice>
              <mc:Fallback>
                <p:oleObj name="Formula" r:id="rId29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0579" y="3849501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408741"/>
              </p:ext>
            </p:extLst>
          </p:nvPr>
        </p:nvGraphicFramePr>
        <p:xfrm>
          <a:off x="1350669" y="4247780"/>
          <a:ext cx="5286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50" name="Formula" r:id="rId30" imgW="271800" imgH="181800" progId="Equation.Ribbit">
                  <p:embed/>
                </p:oleObj>
              </mc:Choice>
              <mc:Fallback>
                <p:oleObj name="Formula" r:id="rId30" imgW="271800" imgH="181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350669" y="4247780"/>
                        <a:ext cx="52863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92659"/>
              </p:ext>
            </p:extLst>
          </p:nvPr>
        </p:nvGraphicFramePr>
        <p:xfrm>
          <a:off x="3755151" y="4220948"/>
          <a:ext cx="31273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51" name="Formula" r:id="rId32" imgW="1606680" imgH="177840" progId="Equation.Ribbit">
                  <p:embed/>
                </p:oleObj>
              </mc:Choice>
              <mc:Fallback>
                <p:oleObj name="Formula" r:id="rId32" imgW="16066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3755151" y="4220948"/>
                        <a:ext cx="31273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847395"/>
              </p:ext>
            </p:extLst>
          </p:nvPr>
        </p:nvGraphicFramePr>
        <p:xfrm>
          <a:off x="979775" y="4789659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52" name="Formula" r:id="rId34" imgW="132120" imgH="162720" progId="Equation.Ribbit">
                  <p:embed/>
                </p:oleObj>
              </mc:Choice>
              <mc:Fallback>
                <p:oleObj name="Formula" r:id="rId34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9775" y="4789659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32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20663" y="1134415"/>
            <a:ext cx="8629650" cy="5205073"/>
          </a:xfrm>
        </p:spPr>
        <p:txBody>
          <a:bodyPr>
            <a:normAutofit/>
          </a:bodyPr>
          <a:lstStyle/>
          <a:p>
            <a:pPr marL="0" indent="-457200"/>
            <a:r>
              <a:rPr lang="zh-CN" altLang="en-US" dirty="0" smtClean="0"/>
              <a:t>例</a:t>
            </a:r>
            <a:r>
              <a:rPr lang="en-US" altLang="zh-CN" dirty="0"/>
              <a:t>2</a:t>
            </a:r>
            <a:r>
              <a:rPr lang="en-US" altLang="zh-CN" dirty="0" smtClean="0"/>
              <a:t> </a:t>
            </a:r>
            <a:r>
              <a:rPr lang="zh-CN" altLang="en-US" dirty="0" smtClean="0"/>
              <a:t>二维实平面的线性划分</a:t>
            </a:r>
            <a:endParaRPr lang="en-US" altLang="zh-CN" dirty="0" smtClean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令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表示二维实平面上所有线性划分构成的集合</a:t>
            </a:r>
            <a:r>
              <a:rPr lang="en-US" altLang="zh-CN" dirty="0" smtClean="0"/>
              <a:t>, </a:t>
            </a:r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由下图可知</a:t>
            </a:r>
            <a:r>
              <a:rPr lang="en-US" altLang="zh-CN" dirty="0" smtClean="0"/>
              <a:t>, </a:t>
            </a:r>
            <a:r>
              <a:rPr lang="zh-CN" altLang="en-US" dirty="0" smtClean="0"/>
              <a:t>存在大小为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的示例集可被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打散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但不存在大小为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的示例集可被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打散</a:t>
            </a:r>
            <a:r>
              <a:rPr lang="en-US" altLang="zh-CN" dirty="0" smtClean="0"/>
              <a:t>.</a:t>
            </a:r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于是</a:t>
            </a:r>
            <a:r>
              <a:rPr lang="en-US" altLang="zh-CN" dirty="0" smtClean="0"/>
              <a:t>, </a:t>
            </a:r>
            <a:r>
              <a:rPr lang="zh-CN" altLang="en-US" dirty="0" smtClean="0"/>
              <a:t>二维实平面上所有线性划分构成的假设空间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3.</a:t>
            </a:r>
            <a:endParaRPr lang="en-US" altLang="zh-CN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317359"/>
              </p:ext>
            </p:extLst>
          </p:nvPr>
        </p:nvGraphicFramePr>
        <p:xfrm>
          <a:off x="576263" y="1718104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97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263" y="1718104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661239"/>
              </p:ext>
            </p:extLst>
          </p:nvPr>
        </p:nvGraphicFramePr>
        <p:xfrm>
          <a:off x="5784922" y="1688809"/>
          <a:ext cx="10445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98" name="Formula" r:id="rId5" imgW="534960" imgH="174240" progId="Equation.Ribbit">
                  <p:embed/>
                </p:oleObj>
              </mc:Choice>
              <mc:Fallback>
                <p:oleObj name="Formula" r:id="rId5" imgW="534960" imgH="174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84922" y="1688809"/>
                        <a:ext cx="1044575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785571"/>
              </p:ext>
            </p:extLst>
          </p:nvPr>
        </p:nvGraphicFramePr>
        <p:xfrm>
          <a:off x="4727527" y="2259754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99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7527" y="2259754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502642"/>
              </p:ext>
            </p:extLst>
          </p:nvPr>
        </p:nvGraphicFramePr>
        <p:xfrm>
          <a:off x="820559" y="2656404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0" name="Formula" r:id="rId8" imgW="132120" imgH="162720" progId="Equation.Ribbit">
                  <p:embed/>
                </p:oleObj>
              </mc:Choice>
              <mc:Fallback>
                <p:oleObj name="Formula" r:id="rId8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559" y="2656404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24062"/>
              </p:ext>
            </p:extLst>
          </p:nvPr>
        </p:nvGraphicFramePr>
        <p:xfrm>
          <a:off x="5871599" y="3184884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1" name="Formula" r:id="rId9" imgW="132120" imgH="162720" progId="Equation.Ribbit">
                  <p:embed/>
                </p:oleObj>
              </mc:Choice>
              <mc:Fallback>
                <p:oleObj name="Formula" r:id="rId9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1599" y="3184884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0"/>
          <a:srcRect t="4803" b="5939"/>
          <a:stretch/>
        </p:blipFill>
        <p:spPr>
          <a:xfrm>
            <a:off x="-1" y="3928754"/>
            <a:ext cx="917491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0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5153558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spcAft>
                <a:spcPts val="1200"/>
              </a:spcAft>
              <a:buSzPct val="120000"/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VC</a:t>
            </a:r>
            <a:r>
              <a:rPr lang="zh-CN" altLang="en-US" sz="2400" dirty="0" smtClean="0"/>
              <a:t>维与增长函数之间的定量关系</a:t>
            </a:r>
            <a:r>
              <a:rPr lang="en-US" altLang="zh-CN" sz="2400" dirty="0" smtClean="0"/>
              <a:t>:</a:t>
            </a:r>
            <a:endParaRPr lang="en-US" altLang="zh-CN" sz="24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200" dirty="0" smtClean="0"/>
              <a:t>Sauer</a:t>
            </a:r>
            <a:r>
              <a:rPr lang="zh-CN" altLang="en-US" sz="2200" dirty="0" smtClean="0"/>
              <a:t>引理</a:t>
            </a:r>
            <a:endParaRPr lang="en-US" altLang="zh-CN" sz="22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 </a:t>
            </a:r>
            <a:r>
              <a:rPr lang="zh-CN" altLang="en-US" dirty="0" smtClean="0"/>
              <a:t>若假设空间   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，则对任意          有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378306"/>
              </p:ext>
            </p:extLst>
          </p:nvPr>
        </p:nvGraphicFramePr>
        <p:xfrm>
          <a:off x="4931133" y="2334930"/>
          <a:ext cx="8429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8" name="Formula" r:id="rId3" imgW="432000" imgH="155160" progId="Equation.Ribbit">
                  <p:embed/>
                </p:oleObj>
              </mc:Choice>
              <mc:Fallback>
                <p:oleObj name="Formula" r:id="rId3" imgW="4320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133" y="2334930"/>
                        <a:ext cx="842963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190450"/>
              </p:ext>
            </p:extLst>
          </p:nvPr>
        </p:nvGraphicFramePr>
        <p:xfrm>
          <a:off x="2080138" y="2331934"/>
          <a:ext cx="2571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9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0138" y="2331934"/>
                        <a:ext cx="25717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81221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335453"/>
              </p:ext>
            </p:extLst>
          </p:nvPr>
        </p:nvGraphicFramePr>
        <p:xfrm>
          <a:off x="3209334" y="2806329"/>
          <a:ext cx="2391148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0" name="Formula" r:id="rId7" imgW="1346400" imgH="462600" progId="Equation.Ribbit">
                  <p:embed/>
                </p:oleObj>
              </mc:Choice>
              <mc:Fallback>
                <p:oleObj name="Formula" r:id="rId7" imgW="1346400" imgH="462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9334" y="2806329"/>
                        <a:ext cx="2391148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666561"/>
              </p:ext>
            </p:extLst>
          </p:nvPr>
        </p:nvGraphicFramePr>
        <p:xfrm>
          <a:off x="3471223" y="2333656"/>
          <a:ext cx="1666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1" name="Formula" r:id="rId9" imgW="85320" imgH="157680" progId="Equation.Ribbit">
                  <p:embed/>
                </p:oleObj>
              </mc:Choice>
              <mc:Fallback>
                <p:oleObj name="Formula" r:id="rId9" imgW="85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1223" y="2333656"/>
                        <a:ext cx="166687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6115" y="4039415"/>
            <a:ext cx="9167934" cy="235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000" dirty="0"/>
              <a:t>由</a:t>
            </a:r>
            <a:r>
              <a:rPr lang="en-US" altLang="zh-CN" sz="2000" dirty="0"/>
              <a:t>Sauer</a:t>
            </a:r>
            <a:r>
              <a:rPr lang="zh-CN" altLang="en-US" sz="2000" dirty="0"/>
              <a:t>引理可以计算出增长函数的上界</a:t>
            </a:r>
            <a:r>
              <a:rPr lang="en-US" altLang="zh-CN" sz="2000" dirty="0"/>
              <a:t>: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000" dirty="0"/>
              <a:t>推论</a:t>
            </a:r>
            <a:r>
              <a:rPr lang="en-US" altLang="zh-CN" sz="2000" dirty="0"/>
              <a:t>: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若假设空间   的</a:t>
            </a:r>
            <a:r>
              <a:rPr lang="en-US" altLang="zh-CN" sz="2000" dirty="0"/>
              <a:t>VC</a:t>
            </a:r>
            <a:r>
              <a:rPr lang="zh-CN" altLang="en-US" sz="2000" dirty="0"/>
              <a:t>维为</a:t>
            </a:r>
            <a:r>
              <a:rPr lang="en-US" altLang="zh-CN" sz="2000" dirty="0"/>
              <a:t>  </a:t>
            </a:r>
            <a:r>
              <a:rPr lang="zh-CN" altLang="en-US" sz="2000" dirty="0"/>
              <a:t>，则</a:t>
            </a:r>
            <a:r>
              <a:rPr lang="zh-CN" altLang="en-US" sz="2000" dirty="0" smtClean="0"/>
              <a:t>对任意</a:t>
            </a:r>
            <a:r>
              <a:rPr lang="zh-CN" altLang="en-US" sz="2000" dirty="0"/>
              <a:t>整数          有</a:t>
            </a:r>
            <a:endParaRPr lang="en-US" altLang="zh-CN" sz="20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204719"/>
              </p:ext>
            </p:extLst>
          </p:nvPr>
        </p:nvGraphicFramePr>
        <p:xfrm>
          <a:off x="5382273" y="4970573"/>
          <a:ext cx="819150" cy="30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2" name="Formula" r:id="rId11" imgW="419400" imgH="157680" progId="Equation.Ribbit">
                  <p:embed/>
                </p:oleObj>
              </mc:Choice>
              <mc:Fallback>
                <p:oleObj name="Formula" r:id="rId11" imgW="419400" imgH="15768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2273" y="4970573"/>
                        <a:ext cx="819150" cy="30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181447"/>
              </p:ext>
            </p:extLst>
          </p:nvPr>
        </p:nvGraphicFramePr>
        <p:xfrm>
          <a:off x="2010174" y="4984439"/>
          <a:ext cx="257175" cy="31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3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0174" y="4984439"/>
                        <a:ext cx="257175" cy="31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705381"/>
              </p:ext>
            </p:extLst>
          </p:nvPr>
        </p:nvGraphicFramePr>
        <p:xfrm>
          <a:off x="3386261" y="4990424"/>
          <a:ext cx="166687" cy="30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4" name="Formula" r:id="rId14" imgW="85320" imgH="157680" progId="Equation.Ribbit">
                  <p:embed/>
                </p:oleObj>
              </mc:Choice>
              <mc:Fallback>
                <p:oleObj name="Formula" r:id="rId14" imgW="85320" imgH="157680" progId="Equation.Ribbit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86261" y="4990424"/>
                        <a:ext cx="166687" cy="30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799976"/>
              </p:ext>
            </p:extLst>
          </p:nvPr>
        </p:nvGraphicFramePr>
        <p:xfrm>
          <a:off x="3094185" y="5473302"/>
          <a:ext cx="2441575" cy="606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5" name="Formula" r:id="rId15" imgW="1329840" imgH="333000" progId="Equation.Ribbit">
                  <p:embed/>
                </p:oleObj>
              </mc:Choice>
              <mc:Fallback>
                <p:oleObj name="Formula" r:id="rId15" imgW="1329840" imgH="333000" progId="Equation.Ribbit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94185" y="5473302"/>
                        <a:ext cx="2441575" cy="606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28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925268"/>
            <a:ext cx="8629650" cy="5662273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spcAft>
                <a:spcPts val="1200"/>
              </a:spcAft>
              <a:buSzPct val="120000"/>
              <a:buNone/>
            </a:pPr>
            <a:r>
              <a:rPr lang="zh-CN" altLang="en-US" sz="2400" dirty="0" smtClean="0"/>
              <a:t>基于</a:t>
            </a:r>
            <a:r>
              <a:rPr lang="en-US" altLang="zh-CN" sz="2400" dirty="0" smtClean="0"/>
              <a:t>VC</a:t>
            </a:r>
            <a:r>
              <a:rPr lang="zh-CN" altLang="en-US" sz="2400" dirty="0" smtClean="0"/>
              <a:t>维的泛化误差界</a:t>
            </a:r>
            <a:r>
              <a:rPr lang="en-US" altLang="zh-CN" sz="2400" dirty="0" smtClean="0"/>
              <a:t>:</a:t>
            </a:r>
            <a:endParaRPr lang="en-US" altLang="zh-CN" sz="24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b="1" dirty="0" smtClean="0"/>
              <a:t>定理</a:t>
            </a:r>
            <a:r>
              <a:rPr lang="en-US" altLang="zh-CN" sz="2400" b="1" dirty="0" smtClean="0"/>
              <a:t>12.3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 </a:t>
            </a:r>
            <a:r>
              <a:rPr lang="zh-CN" altLang="en-US" dirty="0" smtClean="0"/>
              <a:t>若假设空间   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，则对任意                         和                 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有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800"/>
              </a:spcBef>
              <a:buSzPct val="120000"/>
              <a:buNone/>
            </a:pPr>
            <a:r>
              <a:rPr lang="zh-CN" altLang="en-US" dirty="0" smtClean="0"/>
              <a:t>证明</a:t>
            </a:r>
            <a:r>
              <a:rPr lang="en-US" altLang="zh-CN" dirty="0" smtClean="0"/>
              <a:t>: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      令                                                    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解得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代入中定理</a:t>
            </a:r>
            <a:r>
              <a:rPr lang="en-US" altLang="zh-CN" dirty="0" smtClean="0"/>
              <a:t>12.2, </a:t>
            </a:r>
            <a:r>
              <a:rPr lang="zh-CN" altLang="en-US" dirty="0" smtClean="0"/>
              <a:t>于是定理</a:t>
            </a:r>
            <a:r>
              <a:rPr lang="en-US" altLang="zh-CN" dirty="0" smtClean="0"/>
              <a:t>12.3</a:t>
            </a:r>
            <a:r>
              <a:rPr lang="zh-CN" altLang="en-US" dirty="0" smtClean="0"/>
              <a:t>得证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34828"/>
              </p:ext>
            </p:extLst>
          </p:nvPr>
        </p:nvGraphicFramePr>
        <p:xfrm>
          <a:off x="4931781" y="2062988"/>
          <a:ext cx="2128837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3" name="Formula" r:id="rId3" imgW="1091160" imgH="160200" progId="Equation.Ribbit">
                  <p:embed/>
                </p:oleObj>
              </mc:Choice>
              <mc:Fallback>
                <p:oleObj name="Formula" r:id="rId3" imgW="109116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781" y="2062988"/>
                        <a:ext cx="2128837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04920"/>
              </p:ext>
            </p:extLst>
          </p:nvPr>
        </p:nvGraphicFramePr>
        <p:xfrm>
          <a:off x="2080138" y="2078102"/>
          <a:ext cx="2571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4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0138" y="2078102"/>
                        <a:ext cx="25717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55837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020654"/>
              </p:ext>
            </p:extLst>
          </p:nvPr>
        </p:nvGraphicFramePr>
        <p:xfrm>
          <a:off x="1477884" y="2670958"/>
          <a:ext cx="5761438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5" name="Formula" r:id="rId7" imgW="3257640" imgH="566640" progId="Equation.Ribbit">
                  <p:embed/>
                </p:oleObj>
              </mc:Choice>
              <mc:Fallback>
                <p:oleObj name="Formula" r:id="rId7" imgW="3257640" imgH="566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7884" y="2670958"/>
                        <a:ext cx="5761438" cy="100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979665"/>
              </p:ext>
            </p:extLst>
          </p:nvPr>
        </p:nvGraphicFramePr>
        <p:xfrm>
          <a:off x="3471223" y="2079824"/>
          <a:ext cx="1666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6" name="Formula" r:id="rId9" imgW="85320" imgH="157680" progId="Equation.Ribbit">
                  <p:embed/>
                </p:oleObj>
              </mc:Choice>
              <mc:Fallback>
                <p:oleObj name="Formula" r:id="rId9" imgW="85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1223" y="2079824"/>
                        <a:ext cx="166687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190525"/>
              </p:ext>
            </p:extLst>
          </p:nvPr>
        </p:nvGraphicFramePr>
        <p:xfrm>
          <a:off x="1125538" y="4164434"/>
          <a:ext cx="557688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7" name="Formula" r:id="rId11" imgW="3038040" imgH="226080" progId="Equation.Ribbit">
                  <p:embed/>
                </p:oleObj>
              </mc:Choice>
              <mc:Fallback>
                <p:oleObj name="Formula" r:id="rId11" imgW="3038040" imgH="226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5538" y="4164434"/>
                        <a:ext cx="5576887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301575"/>
              </p:ext>
            </p:extLst>
          </p:nvPr>
        </p:nvGraphicFramePr>
        <p:xfrm>
          <a:off x="327476" y="2492365"/>
          <a:ext cx="777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8" name="Formula" r:id="rId13" imgW="398880" imgH="157680" progId="Equation.Ribbit">
                  <p:embed/>
                </p:oleObj>
              </mc:Choice>
              <mc:Fallback>
                <p:oleObj name="Formula" r:id="rId13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7476" y="2492365"/>
                        <a:ext cx="777875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185639"/>
              </p:ext>
            </p:extLst>
          </p:nvPr>
        </p:nvGraphicFramePr>
        <p:xfrm>
          <a:off x="2991565" y="4730715"/>
          <a:ext cx="275590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9" name="Formula" r:id="rId15" imgW="1550880" imgH="486720" progId="Equation.Ribbit">
                  <p:embed/>
                </p:oleObj>
              </mc:Choice>
              <mc:Fallback>
                <p:oleObj name="Formula" r:id="rId15" imgW="1550880" imgH="486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91565" y="4730715"/>
                        <a:ext cx="2755900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202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6" y="925268"/>
            <a:ext cx="8963163" cy="5662273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spcAft>
                <a:spcPts val="1200"/>
              </a:spcAft>
              <a:buSzPct val="120000"/>
              <a:buNone/>
            </a:pPr>
            <a:r>
              <a:rPr lang="en-US" altLang="zh-CN" sz="2400" dirty="0" smtClean="0"/>
              <a:t>VC</a:t>
            </a:r>
            <a:r>
              <a:rPr lang="zh-CN" altLang="en-US" sz="2400" dirty="0" smtClean="0"/>
              <a:t>维的泛化误差界</a:t>
            </a:r>
            <a:r>
              <a:rPr lang="en-US" altLang="zh-CN" sz="2400" dirty="0" smtClean="0"/>
              <a:t>:</a:t>
            </a:r>
            <a:endParaRPr lang="en-US" altLang="zh-CN" sz="24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定理</a:t>
            </a:r>
            <a:r>
              <a:rPr lang="en-US" altLang="zh-CN" sz="2200" b="1" dirty="0" smtClean="0"/>
              <a:t>12.3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 </a:t>
            </a:r>
            <a:r>
              <a:rPr lang="zh-CN" altLang="en-US" dirty="0" smtClean="0"/>
              <a:t>若假设空间   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，则对任意                         和                 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有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342900" lvl="1" indent="-342900">
              <a:lnSpc>
                <a:spcPct val="130000"/>
              </a:lnSpc>
              <a:spcBef>
                <a:spcPts val="1800"/>
              </a:spcBef>
              <a:buSzPct val="120000"/>
            </a:pPr>
            <a:r>
              <a:rPr lang="zh-CN" altLang="en-US" dirty="0"/>
              <a:t>上式的泛化误差界只与样例数目</a:t>
            </a:r>
            <a:r>
              <a:rPr lang="en-US" altLang="zh-CN" dirty="0"/>
              <a:t>   </a:t>
            </a:r>
            <a:r>
              <a:rPr lang="zh-CN" altLang="en-US" dirty="0"/>
              <a:t>有关</a:t>
            </a:r>
            <a:r>
              <a:rPr lang="en-US" altLang="zh-CN" dirty="0"/>
              <a:t>, </a:t>
            </a:r>
            <a:r>
              <a:rPr lang="zh-CN" altLang="en-US" dirty="0"/>
              <a:t>收敛速率为</a:t>
            </a:r>
            <a:r>
              <a:rPr lang="en-US" altLang="zh-CN" dirty="0"/>
              <a:t>  </a:t>
            </a:r>
          </a:p>
          <a:p>
            <a:pPr marL="342900" lvl="1" indent="-342900">
              <a:lnSpc>
                <a:spcPct val="130000"/>
              </a:lnSpc>
              <a:spcBef>
                <a:spcPts val="1800"/>
              </a:spcBef>
              <a:buSzPct val="120000"/>
            </a:pPr>
            <a:r>
              <a:rPr lang="zh-CN" altLang="en-US" dirty="0"/>
              <a:t>上式的泛化误差界与数据分布</a:t>
            </a:r>
            <a:r>
              <a:rPr lang="en-US" altLang="zh-CN" dirty="0"/>
              <a:t>   </a:t>
            </a:r>
            <a:r>
              <a:rPr lang="zh-CN" altLang="en-US" dirty="0" smtClean="0"/>
              <a:t>及样</a:t>
            </a:r>
            <a:r>
              <a:rPr lang="zh-CN" altLang="en-US" dirty="0"/>
              <a:t>例集</a:t>
            </a:r>
            <a:r>
              <a:rPr lang="en-US" altLang="zh-CN" dirty="0"/>
              <a:t>   </a:t>
            </a:r>
            <a:r>
              <a:rPr lang="zh-CN" altLang="en-US" dirty="0"/>
              <a:t>无关</a:t>
            </a:r>
            <a:r>
              <a:rPr lang="en-US" altLang="zh-CN" dirty="0"/>
              <a:t>.</a:t>
            </a:r>
          </a:p>
          <a:p>
            <a:pPr marL="0" lvl="1" indent="0">
              <a:spcBef>
                <a:spcPts val="18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97904"/>
              </p:ext>
            </p:extLst>
          </p:nvPr>
        </p:nvGraphicFramePr>
        <p:xfrm>
          <a:off x="4940094" y="2046362"/>
          <a:ext cx="2128837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4" name="Formula" r:id="rId3" imgW="1091160" imgH="160200" progId="Equation.Ribbit">
                  <p:embed/>
                </p:oleObj>
              </mc:Choice>
              <mc:Fallback>
                <p:oleObj name="Formula" r:id="rId3" imgW="109116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0094" y="2046362"/>
                        <a:ext cx="2128837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389908"/>
              </p:ext>
            </p:extLst>
          </p:nvPr>
        </p:nvGraphicFramePr>
        <p:xfrm>
          <a:off x="2088451" y="2061476"/>
          <a:ext cx="2571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5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8451" y="2061476"/>
                        <a:ext cx="25717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94313" y="254175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430243"/>
              </p:ext>
            </p:extLst>
          </p:nvPr>
        </p:nvGraphicFramePr>
        <p:xfrm>
          <a:off x="1486197" y="2654332"/>
          <a:ext cx="5761438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6" name="Formula" r:id="rId7" imgW="3257640" imgH="566640" progId="Equation.Ribbit">
                  <p:embed/>
                </p:oleObj>
              </mc:Choice>
              <mc:Fallback>
                <p:oleObj name="Formula" r:id="rId7" imgW="3257640" imgH="566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6197" y="2654332"/>
                        <a:ext cx="5761438" cy="100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23137"/>
              </p:ext>
            </p:extLst>
          </p:nvPr>
        </p:nvGraphicFramePr>
        <p:xfrm>
          <a:off x="3479536" y="2063198"/>
          <a:ext cx="1666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7" name="Formula" r:id="rId9" imgW="85320" imgH="157680" progId="Equation.Ribbit">
                  <p:embed/>
                </p:oleObj>
              </mc:Choice>
              <mc:Fallback>
                <p:oleObj name="Formula" r:id="rId9" imgW="85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9536" y="2063198"/>
                        <a:ext cx="166687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911877"/>
              </p:ext>
            </p:extLst>
          </p:nvPr>
        </p:nvGraphicFramePr>
        <p:xfrm>
          <a:off x="335789" y="2475739"/>
          <a:ext cx="777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8" name="Formula" r:id="rId11" imgW="398880" imgH="157680" progId="Equation.Ribbit">
                  <p:embed/>
                </p:oleObj>
              </mc:Choice>
              <mc:Fallback>
                <p:oleObj name="Formula" r:id="rId11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5789" y="2475739"/>
                        <a:ext cx="777875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511407"/>
              </p:ext>
            </p:extLst>
          </p:nvPr>
        </p:nvGraphicFramePr>
        <p:xfrm>
          <a:off x="4166128" y="3905964"/>
          <a:ext cx="263525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9" name="Formula" r:id="rId13" imgW="134640" imgH="119520" progId="Equation.Ribbit">
                  <p:embed/>
                </p:oleObj>
              </mc:Choice>
              <mc:Fallback>
                <p:oleObj name="Formula" r:id="rId13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66128" y="3905964"/>
                        <a:ext cx="263525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120801"/>
              </p:ext>
            </p:extLst>
          </p:nvPr>
        </p:nvGraphicFramePr>
        <p:xfrm>
          <a:off x="6400544" y="3638636"/>
          <a:ext cx="13462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0" name="Formula" r:id="rId15" imgW="688680" imgH="384840" progId="Equation.Ribbit">
                  <p:embed/>
                </p:oleObj>
              </mc:Choice>
              <mc:Fallback>
                <p:oleObj name="Formula" r:id="rId15" imgW="68868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00544" y="3638636"/>
                        <a:ext cx="1346200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358444"/>
              </p:ext>
            </p:extLst>
          </p:nvPr>
        </p:nvGraphicFramePr>
        <p:xfrm>
          <a:off x="3910165" y="4491943"/>
          <a:ext cx="24765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1" name="Formula" r:id="rId17" imgW="127080" imgH="155160" progId="Equation.Ribbit">
                  <p:embed/>
                </p:oleObj>
              </mc:Choice>
              <mc:Fallback>
                <p:oleObj name="Formula" r:id="rId1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10165" y="4491943"/>
                        <a:ext cx="247650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269294"/>
              </p:ext>
            </p:extLst>
          </p:nvPr>
        </p:nvGraphicFramePr>
        <p:xfrm>
          <a:off x="5183026" y="4482799"/>
          <a:ext cx="24765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2" name="Formula" r:id="rId19" imgW="127080" imgH="155160" progId="Equation.Ribbit">
                  <p:embed/>
                </p:oleObj>
              </mc:Choice>
              <mc:Fallback>
                <p:oleObj name="Formula" r:id="rId19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83026" y="4482799"/>
                        <a:ext cx="247650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35863" y="5096910"/>
            <a:ext cx="8932253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>
              <a:spcBef>
                <a:spcPts val="1800"/>
              </a:spcBef>
              <a:spcAft>
                <a:spcPts val="600"/>
              </a:spcAft>
              <a:buSzPct val="120000"/>
              <a:buNone/>
            </a:pPr>
            <a:r>
              <a:rPr lang="zh-CN" altLang="en-US" dirty="0"/>
              <a:t>因此</a:t>
            </a:r>
            <a:r>
              <a:rPr lang="en-US" altLang="zh-CN" dirty="0"/>
              <a:t>, </a:t>
            </a:r>
            <a:r>
              <a:rPr lang="zh-CN" altLang="en-US" dirty="0"/>
              <a:t>基于</a:t>
            </a:r>
            <a:r>
              <a:rPr lang="en-US" altLang="zh-CN" dirty="0"/>
              <a:t>VC</a:t>
            </a:r>
            <a:r>
              <a:rPr lang="zh-CN" altLang="en-US" dirty="0"/>
              <a:t>维的泛化误差界</a:t>
            </a:r>
            <a:endParaRPr lang="en-US" altLang="zh-CN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sz="2200" b="1" dirty="0">
                <a:solidFill>
                  <a:srgbClr val="C00000"/>
                </a:solidFill>
              </a:rPr>
              <a:t>分布无关</a:t>
            </a:r>
            <a:r>
              <a:rPr lang="en-US" altLang="zh-CN" sz="2200" b="1" dirty="0">
                <a:solidFill>
                  <a:srgbClr val="C00000"/>
                </a:solidFill>
              </a:rPr>
              <a:t>(distribution-free) &amp; </a:t>
            </a:r>
            <a:r>
              <a:rPr lang="zh-CN" altLang="en-US" sz="2200" b="1" dirty="0">
                <a:solidFill>
                  <a:srgbClr val="C00000"/>
                </a:solidFill>
              </a:rPr>
              <a:t>数据独立</a:t>
            </a:r>
            <a:r>
              <a:rPr lang="en-US" altLang="zh-CN" sz="2200" b="1" dirty="0">
                <a:solidFill>
                  <a:srgbClr val="C00000"/>
                </a:solidFill>
              </a:rPr>
              <a:t>(data-independent</a:t>
            </a:r>
            <a:r>
              <a:rPr lang="en-US" altLang="zh-CN" sz="2200" b="1" dirty="0" smtClean="0">
                <a:solidFill>
                  <a:srgbClr val="C00000"/>
                </a:solidFill>
              </a:rPr>
              <a:t>)</a:t>
            </a:r>
            <a:endParaRPr lang="en-US" altLang="zh-CN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3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6" y="1066937"/>
            <a:ext cx="8963163" cy="5662273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spcAft>
                <a:spcPts val="1200"/>
              </a:spcAft>
              <a:buSzPct val="120000"/>
              <a:buNone/>
            </a:pPr>
            <a:r>
              <a:rPr lang="zh-CN" altLang="en-US" sz="2400" dirty="0" smtClean="0"/>
              <a:t>类似定理</a:t>
            </a:r>
            <a:r>
              <a:rPr lang="en-US" altLang="zh-CN" sz="2400" dirty="0" smtClean="0"/>
              <a:t>12.1</a:t>
            </a:r>
            <a:r>
              <a:rPr lang="zh-CN" altLang="en-US" sz="2400" dirty="0" smtClean="0"/>
              <a:t>，从定理</a:t>
            </a:r>
            <a:r>
              <a:rPr lang="en-US" altLang="zh-CN" sz="2400" dirty="0" smtClean="0"/>
              <a:t>12.3</a:t>
            </a:r>
            <a:r>
              <a:rPr lang="zh-CN" altLang="en-US" sz="2400" dirty="0" smtClean="0"/>
              <a:t>易看出，当假设空间的</a:t>
            </a:r>
            <a:r>
              <a:rPr lang="en-US" altLang="zh-CN" sz="2400" dirty="0" smtClean="0"/>
              <a:t>VC</a:t>
            </a:r>
            <a:r>
              <a:rPr lang="zh-CN" altLang="en-US" sz="2400" dirty="0" smtClean="0"/>
              <a:t>维有限且样本大小   足够大时， </a:t>
            </a:r>
            <a:r>
              <a:rPr lang="zh-CN" altLang="en-US" sz="2400" dirty="0" smtClean="0">
                <a:solidFill>
                  <a:srgbClr val="FF0000"/>
                </a:solidFill>
              </a:rPr>
              <a:t>的经验误差      是其泛化误差      的较好近似</a:t>
            </a:r>
            <a:r>
              <a:rPr lang="zh-CN" altLang="en-US" sz="2400" dirty="0" smtClean="0"/>
              <a:t>，因此对于满足经验风险最小化原则的学习算法   ，有下述定理：</a:t>
            </a:r>
            <a:endParaRPr lang="en-US" altLang="zh-CN" sz="2400" dirty="0" smtClean="0"/>
          </a:p>
          <a:p>
            <a:pPr marL="0" lvl="1" indent="0">
              <a:spcBef>
                <a:spcPts val="1000"/>
              </a:spcBef>
              <a:spcAft>
                <a:spcPts val="1200"/>
              </a:spcAft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b="1" dirty="0" smtClean="0"/>
              <a:t>定理</a:t>
            </a:r>
            <a:r>
              <a:rPr lang="en-US" altLang="zh-CN" sz="2400" b="1" dirty="0" smtClean="0"/>
              <a:t>12.4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任何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维有限的假设空间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都是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不可知</a:t>
            </a:r>
            <a:r>
              <a:rPr lang="en-US" altLang="zh-CN" dirty="0" smtClean="0"/>
              <a:t>)PAC</a:t>
            </a:r>
            <a:r>
              <a:rPr lang="zh-CN" altLang="en-US" dirty="0" smtClean="0"/>
              <a:t>可学习的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052018"/>
              </p:ext>
            </p:extLst>
          </p:nvPr>
        </p:nvGraphicFramePr>
        <p:xfrm>
          <a:off x="5038696" y="1438220"/>
          <a:ext cx="529647" cy="351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2" name="Formula" r:id="rId3" imgW="312480" imgH="207360" progId="Equation.Ribbit">
                  <p:embed/>
                </p:oleObj>
              </mc:Choice>
              <mc:Fallback>
                <p:oleObj name="Formula" r:id="rId3" imgW="31248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8696" y="1438220"/>
                        <a:ext cx="529647" cy="351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70004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920721"/>
              </p:ext>
            </p:extLst>
          </p:nvPr>
        </p:nvGraphicFramePr>
        <p:xfrm>
          <a:off x="3233259" y="1453750"/>
          <a:ext cx="192203" cy="34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3" name="Formula" r:id="rId5" imgW="86400" imgH="157680" progId="Equation.Ribbit">
                  <p:embed/>
                </p:oleObj>
              </mc:Choice>
              <mc:Fallback>
                <p:oleObj name="Formula" r:id="rId5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259" y="1453750"/>
                        <a:ext cx="192203" cy="349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78578"/>
              </p:ext>
            </p:extLst>
          </p:nvPr>
        </p:nvGraphicFramePr>
        <p:xfrm>
          <a:off x="3696420" y="3845333"/>
          <a:ext cx="25876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4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6420" y="3845333"/>
                        <a:ext cx="258762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517333"/>
              </p:ext>
            </p:extLst>
          </p:nvPr>
        </p:nvGraphicFramePr>
        <p:xfrm>
          <a:off x="1519670" y="1532689"/>
          <a:ext cx="301625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5" name="Formula" r:id="rId9" imgW="134640" imgH="119520" progId="Equation.Ribbit">
                  <p:embed/>
                </p:oleObj>
              </mc:Choice>
              <mc:Fallback>
                <p:oleObj name="Formula" r:id="rId9" imgW="134640" imgH="11952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19670" y="1532689"/>
                        <a:ext cx="301625" cy="265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154952"/>
              </p:ext>
            </p:extLst>
          </p:nvPr>
        </p:nvGraphicFramePr>
        <p:xfrm>
          <a:off x="7485300" y="1456483"/>
          <a:ext cx="6127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6" name="Formula" r:id="rId11" imgW="312480" imgH="176760" progId="Equation.Ribbit">
                  <p:embed/>
                </p:oleObj>
              </mc:Choice>
              <mc:Fallback>
                <p:oleObj name="Formula" r:id="rId11" imgW="312480" imgH="17676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85300" y="1456483"/>
                        <a:ext cx="612775" cy="34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099975"/>
              </p:ext>
            </p:extLst>
          </p:nvPr>
        </p:nvGraphicFramePr>
        <p:xfrm>
          <a:off x="7343861" y="1798638"/>
          <a:ext cx="2159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7" name="Formula" r:id="rId13" imgW="109440" imgH="161640" progId="Equation.Ribbit">
                  <p:embed/>
                </p:oleObj>
              </mc:Choice>
              <mc:Fallback>
                <p:oleObj name="Formula" r:id="rId13" imgW="109440" imgH="161640" progId="Equation.Ribbit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43861" y="1798638"/>
                        <a:ext cx="2159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56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47471" y="999240"/>
            <a:ext cx="8629650" cy="54052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维的泛化误差界是</a:t>
            </a:r>
            <a:r>
              <a:rPr lang="zh-CN" altLang="en-US" b="1" dirty="0" smtClean="0">
                <a:solidFill>
                  <a:srgbClr val="C00000"/>
                </a:solidFill>
              </a:rPr>
              <a:t>分布无关、数据独立</a:t>
            </a:r>
            <a:r>
              <a:rPr lang="zh-CN" altLang="en-US" dirty="0"/>
              <a:t>的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这使得基于 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r>
              <a:rPr lang="zh-CN" altLang="en-US" dirty="0"/>
              <a:t>的</a:t>
            </a:r>
            <a:r>
              <a:rPr lang="zh-CN" altLang="en-US" dirty="0" smtClean="0"/>
              <a:t>可学习性分析结果具有一定的“普适性”。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但由于没有考虑数据自身，因此得到的泛化误差界通常比“松”</a:t>
            </a:r>
            <a:r>
              <a:rPr lang="en-US" altLang="zh-CN" dirty="0" smtClean="0"/>
              <a:t>.</a:t>
            </a:r>
          </a:p>
          <a:p>
            <a:pPr marL="0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 smtClean="0"/>
              <a:t>能否</a:t>
            </a:r>
            <a:r>
              <a:rPr lang="zh-CN" altLang="en-US" dirty="0"/>
              <a:t>将</a:t>
            </a:r>
            <a:r>
              <a:rPr lang="zh-CN" altLang="en-US" dirty="0" smtClean="0"/>
              <a:t>数据的分布也考虑进来？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18153" y="3890380"/>
            <a:ext cx="8287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dirty="0" err="1"/>
              <a:t>Rademacher</a:t>
            </a:r>
            <a:r>
              <a:rPr lang="zh-CN" altLang="en-US" sz="2000" dirty="0"/>
              <a:t>复杂度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Rademacher</a:t>
            </a:r>
            <a:r>
              <a:rPr lang="zh-CN" altLang="en-US" sz="2000" dirty="0"/>
              <a:t> </a:t>
            </a:r>
            <a:r>
              <a:rPr lang="en-US" altLang="zh-CN" sz="2000" dirty="0"/>
              <a:t>complexity)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</a:t>
            </a:r>
            <a:r>
              <a:rPr lang="zh-CN" altLang="en-US" sz="2000" dirty="0"/>
              <a:t>另一种刻画假设空间复杂度的途径，与</a:t>
            </a:r>
            <a:r>
              <a:rPr lang="en-US" altLang="zh-CN" sz="2000" dirty="0"/>
              <a:t>VC</a:t>
            </a:r>
            <a:r>
              <a:rPr lang="zh-CN" altLang="en-US" sz="2000" dirty="0"/>
              <a:t>维不同的是，它</a:t>
            </a:r>
            <a:r>
              <a:rPr lang="zh-CN" altLang="en-US" sz="2000" b="1" dirty="0">
                <a:solidFill>
                  <a:srgbClr val="C00000"/>
                </a:solidFill>
              </a:rPr>
              <a:t>在一定程度上考虑了数据分布</a:t>
            </a:r>
            <a:r>
              <a:rPr lang="en-US" altLang="zh-CN" sz="2000" dirty="0"/>
              <a:t>.</a:t>
            </a: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426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47471" y="999240"/>
            <a:ext cx="8629650" cy="54052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给定训练集                                             </a:t>
            </a:r>
            <a:r>
              <a:rPr lang="en-US" altLang="zh-CN" sz="2400" dirty="0" smtClean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则假设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的经验误差为</a:t>
            </a:r>
            <a:endParaRPr lang="en-US" altLang="zh-CN" sz="24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594018"/>
              </p:ext>
            </p:extLst>
          </p:nvPr>
        </p:nvGraphicFramePr>
        <p:xfrm>
          <a:off x="1857149" y="1218973"/>
          <a:ext cx="48688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8" name="Formula" r:id="rId3" imgW="2366280" imgH="177840" progId="Equation.Ribbit">
                  <p:embed/>
                </p:oleObj>
              </mc:Choice>
              <mc:Fallback>
                <p:oleObj name="Formula" r:id="rId3" imgW="23662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7149" y="1218973"/>
                        <a:ext cx="4868862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287652"/>
              </p:ext>
            </p:extLst>
          </p:nvPr>
        </p:nvGraphicFramePr>
        <p:xfrm>
          <a:off x="1264556" y="1878467"/>
          <a:ext cx="1999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9" name="Formula" r:id="rId5" imgW="86400" imgH="157680" progId="Equation.Ribbit">
                  <p:embed/>
                </p:oleObj>
              </mc:Choice>
              <mc:Fallback>
                <p:oleObj name="Formula" r:id="rId5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4556" y="1878467"/>
                        <a:ext cx="1999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633894"/>
              </p:ext>
            </p:extLst>
          </p:nvPr>
        </p:nvGraphicFramePr>
        <p:xfrm>
          <a:off x="2478131" y="2358691"/>
          <a:ext cx="3358121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20" name="Formula" r:id="rId7" imgW="1930680" imgH="1418760" progId="Equation.Ribbit">
                  <p:embed/>
                </p:oleObj>
              </mc:Choice>
              <mc:Fallback>
                <p:oleObj name="Formula" r:id="rId7" imgW="1930680" imgH="141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78131" y="2358691"/>
                        <a:ext cx="3358121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1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47471" y="999240"/>
            <a:ext cx="8629650" cy="54052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给定训练集                                             </a:t>
            </a:r>
            <a:r>
              <a:rPr lang="en-US" altLang="zh-CN" sz="2400" dirty="0" smtClean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则假设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的经验误差为</a:t>
            </a:r>
            <a:endParaRPr lang="en-US" altLang="zh-CN" sz="24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857149" y="1218973"/>
          <a:ext cx="48688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2" name="Formula" r:id="rId3" imgW="2366280" imgH="177840" progId="Equation.Ribbit">
                  <p:embed/>
                </p:oleObj>
              </mc:Choice>
              <mc:Fallback>
                <p:oleObj name="Formula" r:id="rId3" imgW="23662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7149" y="1218973"/>
                        <a:ext cx="4868862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264556" y="1878467"/>
          <a:ext cx="1999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3" name="Formula" r:id="rId5" imgW="86400" imgH="157680" progId="Equation.Ribbit">
                  <p:embed/>
                </p:oleObj>
              </mc:Choice>
              <mc:Fallback>
                <p:oleObj name="Formula" r:id="rId5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4556" y="1878467"/>
                        <a:ext cx="1999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938132"/>
              </p:ext>
            </p:extLst>
          </p:nvPr>
        </p:nvGraphicFramePr>
        <p:xfrm>
          <a:off x="2671082" y="2333520"/>
          <a:ext cx="2931023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4" name="Formula" r:id="rId7" imgW="1752840" imgH="438480" progId="Equation.Ribbit">
                  <p:embed/>
                </p:oleObj>
              </mc:Choice>
              <mc:Fallback>
                <p:oleObj name="Formula" r:id="rId7" imgW="175284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1082" y="2333520"/>
                        <a:ext cx="2931023" cy="731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19314" y="3212706"/>
            <a:ext cx="865051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10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其中               体现了预测值      与样例真实标记   之间的一致性</a:t>
            </a:r>
            <a:r>
              <a:rPr lang="en-US" altLang="zh-CN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.</a:t>
            </a:r>
            <a:r>
              <a:rPr lang="zh-CN" altLang="en-US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</a:t>
            </a:r>
            <a:endParaRPr lang="en-US" altLang="zh-CN" sz="2000" dirty="0">
              <a:solidFill>
                <a:prstClr val="black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若对于所有的                     都</a:t>
            </a:r>
            <a:r>
              <a:rPr lang="zh-CN" altLang="en-US" sz="2000" dirty="0" smtClean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有             则               取最大值</a:t>
            </a:r>
            <a:r>
              <a:rPr lang="en-US" altLang="zh-CN" sz="2000" dirty="0" smtClean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1.</a:t>
            </a:r>
          </a:p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经验</a:t>
            </a:r>
            <a:r>
              <a:rPr lang="zh-CN" altLang="en-US" sz="2000" dirty="0" smtClean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误差最小的假设是                  </a:t>
            </a:r>
            <a:endParaRPr lang="en-US" altLang="zh-CN" sz="2000" dirty="0">
              <a:solidFill>
                <a:prstClr val="black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760777"/>
              </p:ext>
            </p:extLst>
          </p:nvPr>
        </p:nvGraphicFramePr>
        <p:xfrm>
          <a:off x="1293584" y="3168493"/>
          <a:ext cx="1254211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5" name="Formula" r:id="rId9" imgW="857520" imgH="438480" progId="Equation.Ribbit">
                  <p:embed/>
                </p:oleObj>
              </mc:Choice>
              <mc:Fallback>
                <p:oleObj name="Formula" r:id="rId9" imgW="85752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3584" y="3168493"/>
                        <a:ext cx="1254211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80214"/>
              </p:ext>
            </p:extLst>
          </p:nvPr>
        </p:nvGraphicFramePr>
        <p:xfrm>
          <a:off x="4133443" y="3330916"/>
          <a:ext cx="496147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6" name="Formula" r:id="rId11" imgW="318960" imgH="176760" progId="Equation.Ribbit">
                  <p:embed/>
                </p:oleObj>
              </mc:Choice>
              <mc:Fallback>
                <p:oleObj name="Formula" r:id="rId11" imgW="3189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3443" y="3330916"/>
                        <a:ext cx="496147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146281"/>
              </p:ext>
            </p:extLst>
          </p:nvPr>
        </p:nvGraphicFramePr>
        <p:xfrm>
          <a:off x="6443053" y="3342825"/>
          <a:ext cx="218303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7" name="Formula" r:id="rId13" imgW="114480" imgH="120960" progId="Equation.Ribbit">
                  <p:embed/>
                </p:oleObj>
              </mc:Choice>
              <mc:Fallback>
                <p:oleObj name="Formula" r:id="rId13" imgW="11448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43053" y="3342825"/>
                        <a:ext cx="218303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428282"/>
              </p:ext>
            </p:extLst>
          </p:nvPr>
        </p:nvGraphicFramePr>
        <p:xfrm>
          <a:off x="2314350" y="3908654"/>
          <a:ext cx="175895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8" name="Formula" r:id="rId15" imgW="1134360" imgH="177840" progId="Equation.Ribbit">
                  <p:embed/>
                </p:oleObj>
              </mc:Choice>
              <mc:Fallback>
                <p:oleObj name="Formula" r:id="rId15" imgW="11343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14350" y="3908654"/>
                        <a:ext cx="1758950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506814"/>
              </p:ext>
            </p:extLst>
          </p:nvPr>
        </p:nvGraphicFramePr>
        <p:xfrm>
          <a:off x="4619625" y="3921125"/>
          <a:ext cx="1160463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9" name="Formula" r:id="rId17" imgW="680760" imgH="176760" progId="Equation.Ribbit">
                  <p:embed/>
                </p:oleObj>
              </mc:Choice>
              <mc:Fallback>
                <p:oleObj name="Formula" r:id="rId17" imgW="6807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619625" y="3921125"/>
                        <a:ext cx="1160463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858622"/>
              </p:ext>
            </p:extLst>
          </p:nvPr>
        </p:nvGraphicFramePr>
        <p:xfrm>
          <a:off x="6098905" y="3743620"/>
          <a:ext cx="1254211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0" name="Formula" r:id="rId19" imgW="857520" imgH="438480" progId="Equation.Ribbit">
                  <p:embed/>
                </p:oleObj>
              </mc:Choice>
              <mc:Fallback>
                <p:oleObj name="Formula" r:id="rId19" imgW="85752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8905" y="3743620"/>
                        <a:ext cx="1254211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209705"/>
              </p:ext>
            </p:extLst>
          </p:nvPr>
        </p:nvGraphicFramePr>
        <p:xfrm>
          <a:off x="3086100" y="4889500"/>
          <a:ext cx="24114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1" name="Formula" r:id="rId20" imgW="1445400" imgH="438480" progId="Equation.Ribbit">
                  <p:embed/>
                </p:oleObj>
              </mc:Choice>
              <mc:Fallback>
                <p:oleObj name="Formula" r:id="rId20" imgW="144540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086100" y="4889500"/>
                        <a:ext cx="24114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082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关注的问题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 smtClean="0"/>
              <a:t>怎样刻画“</a:t>
            </a:r>
            <a:r>
              <a:rPr lang="zh-CN" alt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学习</a:t>
            </a:r>
            <a:r>
              <a:rPr lang="zh-CN" altLang="en-US" sz="2200" dirty="0" smtClean="0"/>
              <a:t>”这个过程？</a:t>
            </a:r>
            <a:r>
              <a:rPr lang="en-US" altLang="zh-CN" sz="2200" dirty="0" smtClean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  <a:endParaRPr lang="en-US" altLang="zh-CN" sz="2200" dirty="0" smtClean="0"/>
          </a:p>
          <a:p>
            <a:r>
              <a:rPr lang="zh-CN" altLang="en-US" sz="2200" dirty="0" smtClean="0"/>
              <a:t>什么样的问题是“</a:t>
            </a:r>
            <a:r>
              <a:rPr lang="zh-CN" alt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可学习的</a:t>
            </a:r>
            <a:r>
              <a:rPr lang="zh-CN" altLang="en-US" sz="2200" dirty="0" smtClean="0"/>
              <a:t>”？</a:t>
            </a:r>
            <a:endParaRPr lang="en-US" altLang="zh-CN" sz="2200" dirty="0" smtClean="0"/>
          </a:p>
          <a:p>
            <a:pPr marL="342900" lvl="1" indent="0">
              <a:buNone/>
            </a:pPr>
            <a:endParaRPr lang="en-US" altLang="zh-CN" sz="2200" dirty="0" smtClean="0"/>
          </a:p>
          <a:p>
            <a:r>
              <a:rPr lang="zh-CN" altLang="en-US" sz="2200" dirty="0" smtClean="0"/>
              <a:t>什么样的问题是“</a:t>
            </a:r>
            <a:r>
              <a:rPr lang="zh-CN" alt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易学习的</a:t>
            </a:r>
            <a:r>
              <a:rPr lang="zh-CN" altLang="en-US" sz="2200" dirty="0" smtClean="0"/>
              <a:t>”？</a:t>
            </a:r>
            <a:endParaRPr lang="en-US" altLang="zh-CN" sz="2200" dirty="0" smtClean="0"/>
          </a:p>
          <a:p>
            <a:endParaRPr lang="en-US" altLang="zh-CN" sz="2200" dirty="0"/>
          </a:p>
          <a:p>
            <a:r>
              <a:rPr lang="en-US" altLang="zh-CN" sz="2200" dirty="0" smtClean="0"/>
              <a:t> </a:t>
            </a:r>
            <a:r>
              <a:rPr lang="zh-CN" altLang="en-US" sz="2200" dirty="0" smtClean="0"/>
              <a:t>对于给定的学习算法，能否在理论上预测其性能？</a:t>
            </a:r>
            <a:endParaRPr lang="en-US" altLang="zh-CN" sz="2200" dirty="0" smtClean="0"/>
          </a:p>
          <a:p>
            <a:endParaRPr lang="en-US" altLang="zh-CN" sz="2200" dirty="0"/>
          </a:p>
          <a:p>
            <a:r>
              <a:rPr lang="en-US" altLang="zh-CN" sz="2200" dirty="0" smtClean="0"/>
              <a:t> </a:t>
            </a:r>
            <a:r>
              <a:rPr lang="zh-CN" altLang="en-US" sz="2200" dirty="0" smtClean="0"/>
              <a:t>理论结果如何指导现实问题的算法设计？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954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15" name="内容占位符 3"/>
          <p:cNvSpPr txBox="1">
            <a:spLocks/>
          </p:cNvSpPr>
          <p:nvPr/>
        </p:nvSpPr>
        <p:spPr>
          <a:xfrm>
            <a:off x="195035" y="1118395"/>
            <a:ext cx="8629650" cy="542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</a:pPr>
            <a:r>
              <a:rPr lang="zh-CN" altLang="en-US" dirty="0" smtClean="0">
                <a:solidFill>
                  <a:prstClr val="black"/>
                </a:solidFill>
              </a:rPr>
              <a:t>经验误差最小的假设是                  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3000"/>
              </a:spcBef>
              <a:buClr>
                <a:srgbClr val="16754D"/>
              </a:buClr>
            </a:pPr>
            <a:r>
              <a:rPr lang="zh-CN" altLang="en-US" dirty="0" smtClean="0">
                <a:solidFill>
                  <a:prstClr val="black"/>
                </a:solidFill>
              </a:rPr>
              <a:t>若</a:t>
            </a:r>
            <a:r>
              <a:rPr lang="zh-CN" altLang="en-US" dirty="0">
                <a:solidFill>
                  <a:prstClr val="black"/>
                </a:solidFill>
              </a:rPr>
              <a:t>假设标签   </a:t>
            </a:r>
            <a:r>
              <a:rPr lang="zh-CN" altLang="en-US" dirty="0" smtClean="0">
                <a:solidFill>
                  <a:prstClr val="black"/>
                </a:solidFill>
              </a:rPr>
              <a:t>受到随机因素的影响</a:t>
            </a:r>
            <a:r>
              <a:rPr lang="en-US" altLang="zh-CN" dirty="0" smtClean="0">
                <a:solidFill>
                  <a:prstClr val="black"/>
                </a:solidFill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</a:rPr>
              <a:t>不再是   的真实标记</a:t>
            </a:r>
            <a:r>
              <a:rPr lang="en-US" altLang="zh-CN" dirty="0" smtClean="0">
                <a:solidFill>
                  <a:prstClr val="black"/>
                </a:solidFill>
              </a:rPr>
              <a:t>. </a:t>
            </a:r>
            <a:r>
              <a:rPr lang="zh-CN" altLang="en-US" dirty="0" smtClean="0">
                <a:solidFill>
                  <a:prstClr val="black"/>
                </a:solidFill>
              </a:rPr>
              <a:t>则应该选择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</a:rPr>
              <a:t>  </a:t>
            </a:r>
            <a:r>
              <a:rPr lang="zh-CN" altLang="en-US" dirty="0" smtClean="0">
                <a:solidFill>
                  <a:prstClr val="black"/>
                </a:solidFill>
              </a:rPr>
              <a:t>中事先已经考虑了随机噪声影响的假设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 smtClean="0"/>
          </a:p>
          <a:p>
            <a:pPr lvl="1">
              <a:spcBef>
                <a:spcPts val="2400"/>
              </a:spcBef>
            </a:pPr>
            <a:r>
              <a:rPr lang="en-US" altLang="zh-CN" dirty="0" smtClean="0"/>
              <a:t> 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Rademacher</a:t>
            </a:r>
            <a:r>
              <a:rPr lang="zh-CN" altLang="en-US" dirty="0" smtClean="0"/>
              <a:t>随机变量：</a:t>
            </a:r>
            <a:endParaRPr lang="en-US" altLang="zh-CN" dirty="0" smtClean="0"/>
          </a:p>
          <a:p>
            <a:pPr marL="325800" lvl="1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以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的概率取值</a:t>
            </a:r>
            <a:r>
              <a:rPr lang="en-US" altLang="zh-CN" dirty="0" smtClean="0"/>
              <a:t>-1, 0.5</a:t>
            </a:r>
            <a:r>
              <a:rPr lang="zh-CN" altLang="en-US" dirty="0" smtClean="0"/>
              <a:t>的概率取值</a:t>
            </a:r>
            <a:r>
              <a:rPr lang="en-US" altLang="zh-CN" dirty="0" smtClean="0"/>
              <a:t>+1.</a:t>
            </a:r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 smtClean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613159"/>
              </p:ext>
            </p:extLst>
          </p:nvPr>
        </p:nvGraphicFramePr>
        <p:xfrm>
          <a:off x="3366205" y="3541194"/>
          <a:ext cx="2217861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5" name="Formula" r:id="rId3" imgW="1173600" imgH="438480" progId="Equation.Ribbit">
                  <p:embed/>
                </p:oleObj>
              </mc:Choice>
              <mc:Fallback>
                <p:oleObj name="Formula" r:id="rId3" imgW="117360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6205" y="3541194"/>
                        <a:ext cx="2217861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986818"/>
              </p:ext>
            </p:extLst>
          </p:nvPr>
        </p:nvGraphicFramePr>
        <p:xfrm>
          <a:off x="915867" y="4709912"/>
          <a:ext cx="223298" cy="211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6" name="Formula" r:id="rId5" imgW="126000" imgH="118440" progId="Equation.Ribbit">
                  <p:embed/>
                </p:oleObj>
              </mc:Choice>
              <mc:Fallback>
                <p:oleObj name="Formula" r:id="rId5" imgW="1260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867" y="4709912"/>
                        <a:ext cx="223298" cy="211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895819"/>
              </p:ext>
            </p:extLst>
          </p:nvPr>
        </p:nvGraphicFramePr>
        <p:xfrm>
          <a:off x="3195154" y="1616968"/>
          <a:ext cx="2711887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7" name="Formula" r:id="rId7" imgW="1445400" imgH="438480" progId="Equation.Ribbit">
                  <p:embed/>
                </p:oleObj>
              </mc:Choice>
              <mc:Fallback>
                <p:oleObj name="Formula" r:id="rId7" imgW="144540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95154" y="1616968"/>
                        <a:ext cx="2711887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677070"/>
              </p:ext>
            </p:extLst>
          </p:nvPr>
        </p:nvGraphicFramePr>
        <p:xfrm>
          <a:off x="2035629" y="2633341"/>
          <a:ext cx="287383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8" name="Formula" r:id="rId9" imgW="114480" imgH="120960" progId="Equation.Ribbit">
                  <p:embed/>
                </p:oleObj>
              </mc:Choice>
              <mc:Fallback>
                <p:oleObj name="Formula" r:id="rId9" imgW="11448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5629" y="2633341"/>
                        <a:ext cx="287383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152853"/>
              </p:ext>
            </p:extLst>
          </p:nvPr>
        </p:nvGraphicFramePr>
        <p:xfrm>
          <a:off x="5907041" y="2670245"/>
          <a:ext cx="2476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9" name="Formula" r:id="rId11" imgW="120960" imgH="120960" progId="Equation.Ribbit">
                  <p:embed/>
                </p:oleObj>
              </mc:Choice>
              <mc:Fallback>
                <p:oleObj name="Formula" r:id="rId11" imgW="12096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7041" y="2670245"/>
                        <a:ext cx="2476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296793"/>
              </p:ext>
            </p:extLst>
          </p:nvPr>
        </p:nvGraphicFramePr>
        <p:xfrm>
          <a:off x="1189043" y="2993284"/>
          <a:ext cx="3000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0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89043" y="2993284"/>
                        <a:ext cx="30003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9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15" name="内容占位符 3"/>
          <p:cNvSpPr txBox="1">
            <a:spLocks/>
          </p:cNvSpPr>
          <p:nvPr/>
        </p:nvSpPr>
        <p:spPr>
          <a:xfrm>
            <a:off x="195035" y="1118395"/>
            <a:ext cx="8629650" cy="542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</a:pPr>
            <a:r>
              <a:rPr lang="zh-CN" altLang="en-US" dirty="0" smtClean="0">
                <a:solidFill>
                  <a:prstClr val="black"/>
                </a:solidFill>
              </a:rPr>
              <a:t>考虑   中所有的假设</a:t>
            </a:r>
            <a:r>
              <a:rPr lang="en-US" altLang="zh-CN" dirty="0" smtClean="0">
                <a:solidFill>
                  <a:prstClr val="black"/>
                </a:solidFill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</a:rPr>
              <a:t>取期望可得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 smtClean="0"/>
          </a:p>
          <a:p>
            <a:pPr lvl="1">
              <a:spcBef>
                <a:spcPts val="2400"/>
              </a:spcBef>
            </a:pPr>
            <a:r>
              <a:rPr lang="zh-CN" altLang="en-US" dirty="0" smtClean="0"/>
              <a:t>其中                         </a:t>
            </a:r>
            <a:r>
              <a:rPr lang="en-US" altLang="zh-CN" dirty="0" smtClean="0"/>
              <a:t>	</a:t>
            </a:r>
          </a:p>
          <a:p>
            <a:pPr lvl="1">
              <a:spcBef>
                <a:spcPts val="2400"/>
              </a:spcBef>
            </a:pPr>
            <a:r>
              <a:rPr lang="zh-CN" altLang="en-US" dirty="0" smtClean="0"/>
              <a:t>上式的取值范围是       体现了假设空间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的表达能力</a:t>
            </a:r>
            <a:r>
              <a:rPr lang="en-US" altLang="zh-CN" dirty="0" smtClean="0"/>
              <a:t>.</a:t>
            </a:r>
          </a:p>
          <a:p>
            <a:pPr lvl="2">
              <a:spcBef>
                <a:spcPts val="2400"/>
              </a:spcBef>
            </a:pPr>
            <a:r>
              <a:rPr lang="zh-CN" altLang="en-US" dirty="0" smtClean="0"/>
              <a:t>当          时</a:t>
            </a:r>
            <a:r>
              <a:rPr lang="en-US" altLang="zh-CN" dirty="0" smtClean="0"/>
              <a:t>,    </a:t>
            </a:r>
            <a:r>
              <a:rPr lang="zh-CN" altLang="en-US" dirty="0" smtClean="0"/>
              <a:t>中仅有一个假设</a:t>
            </a:r>
            <a:r>
              <a:rPr lang="en-US" altLang="zh-CN" dirty="0" smtClean="0"/>
              <a:t>,</a:t>
            </a:r>
            <a:r>
              <a:rPr lang="zh-CN" altLang="en-US" dirty="0"/>
              <a:t> </a:t>
            </a:r>
            <a:r>
              <a:rPr lang="zh-CN" altLang="en-US" dirty="0" smtClean="0"/>
              <a:t>则期望值为</a:t>
            </a:r>
            <a:r>
              <a:rPr lang="en-US" altLang="zh-CN" dirty="0" smtClean="0"/>
              <a:t>0;</a:t>
            </a:r>
          </a:p>
          <a:p>
            <a:pPr lvl="2">
              <a:spcBef>
                <a:spcPts val="2400"/>
              </a:spcBef>
            </a:pPr>
            <a:r>
              <a:rPr lang="zh-CN" altLang="en-US" dirty="0" smtClean="0"/>
              <a:t>当            且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能打散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对任意   总有一个假设使得</a:t>
            </a:r>
            <a:endParaRPr lang="en-US" altLang="zh-CN" dirty="0" smtClean="0"/>
          </a:p>
          <a:p>
            <a:pPr marL="783000" lvl="2" indent="0">
              <a:spcBef>
                <a:spcPts val="2400"/>
              </a:spcBef>
              <a:buNone/>
            </a:pPr>
            <a:r>
              <a:rPr lang="en-US" altLang="zh-CN" dirty="0" smtClean="0"/>
              <a:t>		</a:t>
            </a:r>
          </a:p>
          <a:p>
            <a:pPr marL="783000" lvl="2" indent="0">
              <a:spcBef>
                <a:spcPts val="600"/>
              </a:spcBef>
              <a:buNone/>
            </a:pPr>
            <a:r>
              <a:rPr lang="zh-CN" altLang="en-US" dirty="0" smtClean="0"/>
              <a:t>     此时可计算出期望值为</a:t>
            </a:r>
            <a:r>
              <a:rPr lang="en-US" altLang="zh-CN" dirty="0" smtClean="0"/>
              <a:t>1.         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93085"/>
              </p:ext>
            </p:extLst>
          </p:nvPr>
        </p:nvGraphicFramePr>
        <p:xfrm>
          <a:off x="2933247" y="1793248"/>
          <a:ext cx="2989263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1" name="Formula" r:id="rId3" imgW="1578960" imgH="482760" progId="Equation.Ribbit">
                  <p:embed/>
                </p:oleObj>
              </mc:Choice>
              <mc:Fallback>
                <p:oleObj name="Formula" r:id="rId3" imgW="1578960" imgH="48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3247" y="1793248"/>
                        <a:ext cx="2989263" cy="906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524510"/>
              </p:ext>
            </p:extLst>
          </p:nvPr>
        </p:nvGraphicFramePr>
        <p:xfrm>
          <a:off x="1494745" y="3129424"/>
          <a:ext cx="25019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2" name="Formula" r:id="rId5" imgW="1398600" imgH="177840" progId="Equation.Ribbit">
                  <p:embed/>
                </p:oleObj>
              </mc:Choice>
              <mc:Fallback>
                <p:oleObj name="Formula" r:id="rId5" imgW="13986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4745" y="3129424"/>
                        <a:ext cx="25019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645974"/>
              </p:ext>
            </p:extLst>
          </p:nvPr>
        </p:nvGraphicFramePr>
        <p:xfrm>
          <a:off x="1208062" y="1216320"/>
          <a:ext cx="3000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3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8062" y="1216320"/>
                        <a:ext cx="30003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29274"/>
              </p:ext>
            </p:extLst>
          </p:nvPr>
        </p:nvGraphicFramePr>
        <p:xfrm>
          <a:off x="3001963" y="3726324"/>
          <a:ext cx="58102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4" name="Formula" r:id="rId9" imgW="325440" imgH="176760" progId="Equation.Ribbit">
                  <p:embed/>
                </p:oleObj>
              </mc:Choice>
              <mc:Fallback>
                <p:oleObj name="Formula" r:id="rId9" imgW="32544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1963" y="3726324"/>
                        <a:ext cx="581025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580430"/>
              </p:ext>
            </p:extLst>
          </p:nvPr>
        </p:nvGraphicFramePr>
        <p:xfrm>
          <a:off x="5409025" y="3734659"/>
          <a:ext cx="258494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5" name="Formula" r:id="rId11" imgW="132120" imgH="162720" progId="Equation.Ribbit">
                  <p:embed/>
                </p:oleObj>
              </mc:Choice>
              <mc:Fallback>
                <p:oleObj name="Formula" r:id="rId11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09025" y="3734659"/>
                        <a:ext cx="258494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644933"/>
              </p:ext>
            </p:extLst>
          </p:nvPr>
        </p:nvGraphicFramePr>
        <p:xfrm>
          <a:off x="1686379" y="4300998"/>
          <a:ext cx="72694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6" name="Formula" r:id="rId12" imgW="471240" imgH="177840" progId="Equation.Ribbit">
                  <p:embed/>
                </p:oleObj>
              </mc:Choice>
              <mc:Fallback>
                <p:oleObj name="Formula" r:id="rId12" imgW="4712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86379" y="4300998"/>
                        <a:ext cx="72694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855863"/>
              </p:ext>
            </p:extLst>
          </p:nvPr>
        </p:nvGraphicFramePr>
        <p:xfrm>
          <a:off x="1706561" y="4862293"/>
          <a:ext cx="889000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7" name="Formula" r:id="rId14" imgW="576720" imgH="177840" progId="Equation.Ribbit">
                  <p:embed/>
                </p:oleObj>
              </mc:Choice>
              <mc:Fallback>
                <p:oleObj name="Formula" r:id="rId14" imgW="5767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06561" y="4862293"/>
                        <a:ext cx="889000" cy="27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704174"/>
              </p:ext>
            </p:extLst>
          </p:nvPr>
        </p:nvGraphicFramePr>
        <p:xfrm>
          <a:off x="2853418" y="4332157"/>
          <a:ext cx="2032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8" name="Formula" r:id="rId16" imgW="132120" imgH="162720" progId="Equation.Ribbit">
                  <p:embed/>
                </p:oleObj>
              </mc:Choice>
              <mc:Fallback>
                <p:oleObj name="Formula" r:id="rId16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53418" y="4332157"/>
                        <a:ext cx="203200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175472"/>
              </p:ext>
            </p:extLst>
          </p:nvPr>
        </p:nvGraphicFramePr>
        <p:xfrm>
          <a:off x="2864078" y="4878734"/>
          <a:ext cx="2032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9" name="Formula" r:id="rId17" imgW="132120" imgH="162720" progId="Equation.Ribbit">
                  <p:embed/>
                </p:oleObj>
              </mc:Choice>
              <mc:Fallback>
                <p:oleObj name="Formula" r:id="rId1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64078" y="4878734"/>
                        <a:ext cx="203200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946755"/>
              </p:ext>
            </p:extLst>
          </p:nvPr>
        </p:nvGraphicFramePr>
        <p:xfrm>
          <a:off x="3801383" y="4891435"/>
          <a:ext cx="195262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0" name="Formula" r:id="rId18" imgW="127080" imgH="155160" progId="Equation.Ribbit">
                  <p:embed/>
                </p:oleObj>
              </mc:Choice>
              <mc:Fallback>
                <p:oleObj name="Formula" r:id="rId1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801383" y="4891435"/>
                        <a:ext cx="195262" cy="23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870130"/>
              </p:ext>
            </p:extLst>
          </p:nvPr>
        </p:nvGraphicFramePr>
        <p:xfrm>
          <a:off x="5132954" y="4921370"/>
          <a:ext cx="196850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1" name="Formula" r:id="rId20" imgW="109440" imgH="119520" progId="Equation.Ribbit">
                  <p:embed/>
                </p:oleObj>
              </mc:Choice>
              <mc:Fallback>
                <p:oleObj name="Formula" r:id="rId20" imgW="1094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32954" y="4921370"/>
                        <a:ext cx="196850" cy="211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418948"/>
              </p:ext>
            </p:extLst>
          </p:nvPr>
        </p:nvGraphicFramePr>
        <p:xfrm>
          <a:off x="2933247" y="5320578"/>
          <a:ext cx="292893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2" name="Formula" r:id="rId22" imgW="1719720" imgH="176760" progId="Equation.Ribbit">
                  <p:embed/>
                </p:oleObj>
              </mc:Choice>
              <mc:Fallback>
                <p:oleObj name="Formula" r:id="rId22" imgW="17197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33247" y="5320578"/>
                        <a:ext cx="2928937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2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定义</a:t>
            </a:r>
            <a:r>
              <a:rPr lang="en-US" altLang="zh-CN" sz="2200" dirty="0" smtClean="0"/>
              <a:t> </a:t>
            </a:r>
            <a:r>
              <a:rPr lang="en-US" altLang="zh-CN" sz="2200" b="1" dirty="0">
                <a:solidFill>
                  <a:schemeClr val="accent4"/>
                </a:solidFill>
              </a:rPr>
              <a:t>Rademacher</a:t>
            </a:r>
            <a:r>
              <a:rPr lang="zh-CN" altLang="en-US" sz="2200" b="1" dirty="0">
                <a:solidFill>
                  <a:schemeClr val="accent4"/>
                </a:solidFill>
              </a:rPr>
              <a:t>复杂度</a:t>
            </a:r>
            <a:r>
              <a:rPr lang="en-US" altLang="zh-CN" sz="2200" b="1" dirty="0" smtClean="0">
                <a:solidFill>
                  <a:schemeClr val="accent4"/>
                </a:solidFill>
              </a:rPr>
              <a:t>(Rademacher complexity)</a:t>
            </a:r>
            <a:endParaRPr lang="en-US" altLang="zh-CN" sz="2200" b="1" dirty="0">
              <a:solidFill>
                <a:schemeClr val="accent4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000" dirty="0" smtClean="0"/>
              <a:t>   函数空间   关于   的经验</a:t>
            </a:r>
            <a:r>
              <a:rPr lang="en-US" altLang="zh-CN" sz="2000" dirty="0"/>
              <a:t>Rademacher</a:t>
            </a:r>
            <a:r>
              <a:rPr lang="zh-CN" altLang="en-US" sz="2000" dirty="0"/>
              <a:t>复杂</a:t>
            </a:r>
            <a:r>
              <a:rPr lang="zh-CN" altLang="en-US" sz="2000" dirty="0" smtClean="0"/>
              <a:t>度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93877"/>
              </p:ext>
            </p:extLst>
          </p:nvPr>
        </p:nvGraphicFramePr>
        <p:xfrm>
          <a:off x="1550988" y="1785187"/>
          <a:ext cx="266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6" name="Formula" r:id="rId3" imgW="137160" imgH="161640" progId="Equation.Ribbit">
                  <p:embed/>
                </p:oleObj>
              </mc:Choice>
              <mc:Fallback>
                <p:oleObj name="Formula" r:id="rId3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0988" y="1785187"/>
                        <a:ext cx="2667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689379"/>
              </p:ext>
            </p:extLst>
          </p:nvPr>
        </p:nvGraphicFramePr>
        <p:xfrm>
          <a:off x="2015988" y="2296034"/>
          <a:ext cx="4567215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7" name="Formula" r:id="rId5" imgW="2203560" imgH="482760" progId="Equation.Ribbit">
                  <p:embed/>
                </p:oleObj>
              </mc:Choice>
              <mc:Fallback>
                <p:oleObj name="Formula" r:id="rId5" imgW="2203560" imgH="48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5988" y="2296034"/>
                        <a:ext cx="4567215" cy="100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4"/>
          <p:cNvSpPr txBox="1">
            <a:spLocks/>
          </p:cNvSpPr>
          <p:nvPr/>
        </p:nvSpPr>
        <p:spPr>
          <a:xfrm>
            <a:off x="180837" y="3885148"/>
            <a:ext cx="8629650" cy="306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其中                为实值函数空间</a:t>
            </a:r>
            <a:r>
              <a:rPr lang="en-US" altLang="zh-CN" sz="2000" dirty="0" smtClean="0"/>
              <a:t>,                              , </a:t>
            </a:r>
            <a:r>
              <a:rPr lang="zh-CN" altLang="en-US" sz="2000" dirty="0" smtClean="0"/>
              <a:t>其中</a:t>
            </a:r>
            <a:endParaRPr lang="en-US" altLang="zh-CN" sz="2000" dirty="0" smtClean="0"/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经验</a:t>
            </a:r>
            <a:r>
              <a:rPr lang="en-US" altLang="zh-CN" sz="2000" dirty="0"/>
              <a:t>Rademacher</a:t>
            </a:r>
            <a:r>
              <a:rPr lang="zh-CN" altLang="en-US" sz="2000" dirty="0"/>
              <a:t>复杂</a:t>
            </a:r>
            <a:r>
              <a:rPr lang="zh-CN" altLang="en-US" sz="2000" dirty="0" smtClean="0"/>
              <a:t>度衡量了函数空间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与随机噪声在集合   中的相关性。</a:t>
            </a:r>
            <a:endParaRPr lang="en-US" altLang="zh-CN" sz="2000" dirty="0" smtClean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514184"/>
              </p:ext>
            </p:extLst>
          </p:nvPr>
        </p:nvGraphicFramePr>
        <p:xfrm>
          <a:off x="2319338" y="1791537"/>
          <a:ext cx="2206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8" name="Formula" r:id="rId7" imgW="113040" imgH="155160" progId="Equation.Ribbit">
                  <p:embed/>
                </p:oleObj>
              </mc:Choice>
              <mc:Fallback>
                <p:oleObj name="Formula" r:id="rId7" imgW="1130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9338" y="1791537"/>
                        <a:ext cx="220662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784979"/>
              </p:ext>
            </p:extLst>
          </p:nvPr>
        </p:nvGraphicFramePr>
        <p:xfrm>
          <a:off x="5260383" y="4519257"/>
          <a:ext cx="266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9" name="Formula" r:id="rId9" imgW="137160" imgH="161640" progId="Equation.Ribbit">
                  <p:embed/>
                </p:oleObj>
              </mc:Choice>
              <mc:Fallback>
                <p:oleObj name="Formula" r:id="rId9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0383" y="4519257"/>
                        <a:ext cx="2667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31716"/>
              </p:ext>
            </p:extLst>
          </p:nvPr>
        </p:nvGraphicFramePr>
        <p:xfrm>
          <a:off x="4495662" y="3981142"/>
          <a:ext cx="25733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0" name="Formula" r:id="rId10" imgW="1314720" imgH="177840" progId="Equation.Ribbit">
                  <p:embed/>
                </p:oleObj>
              </mc:Choice>
              <mc:Fallback>
                <p:oleObj name="Formula" r:id="rId10" imgW="13147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5662" y="3981142"/>
                        <a:ext cx="2573338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194683"/>
              </p:ext>
            </p:extLst>
          </p:nvPr>
        </p:nvGraphicFramePr>
        <p:xfrm>
          <a:off x="1122363" y="3988941"/>
          <a:ext cx="141763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1" name="Formula" r:id="rId12" imgW="725400" imgH="161640" progId="Equation.Ribbit">
                  <p:embed/>
                </p:oleObj>
              </mc:Choice>
              <mc:Fallback>
                <p:oleObj name="Formula" r:id="rId12" imgW="72540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22363" y="3988941"/>
                        <a:ext cx="1417637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508981"/>
              </p:ext>
            </p:extLst>
          </p:nvPr>
        </p:nvGraphicFramePr>
        <p:xfrm>
          <a:off x="7791450" y="3987729"/>
          <a:ext cx="8890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2" name="Formula" r:id="rId14" imgW="453600" imgH="156240" progId="Equation.Ribbit">
                  <p:embed/>
                </p:oleObj>
              </mc:Choice>
              <mc:Fallback>
                <p:oleObj name="Formula" r:id="rId14" imgW="45360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91450" y="3987729"/>
                        <a:ext cx="88900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86977"/>
              </p:ext>
            </p:extLst>
          </p:nvPr>
        </p:nvGraphicFramePr>
        <p:xfrm>
          <a:off x="7572828" y="4518194"/>
          <a:ext cx="2206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3" name="Formula" r:id="rId16" imgW="113040" imgH="155160" progId="Equation.Ribbit">
                  <p:embed/>
                </p:oleObj>
              </mc:Choice>
              <mc:Fallback>
                <p:oleObj name="Formula" r:id="rId16" imgW="1130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72828" y="4518194"/>
                        <a:ext cx="220663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74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定义</a:t>
            </a:r>
            <a:r>
              <a:rPr lang="en-US" altLang="zh-CN" sz="2200" dirty="0" smtClean="0"/>
              <a:t> </a:t>
            </a:r>
            <a:r>
              <a:rPr lang="en-US" altLang="zh-CN" sz="2200" b="1" dirty="0">
                <a:solidFill>
                  <a:schemeClr val="accent4"/>
                </a:solidFill>
              </a:rPr>
              <a:t>Rademacher</a:t>
            </a:r>
            <a:r>
              <a:rPr lang="zh-CN" altLang="en-US" sz="2200" b="1" dirty="0">
                <a:solidFill>
                  <a:schemeClr val="accent4"/>
                </a:solidFill>
              </a:rPr>
              <a:t>复杂度</a:t>
            </a:r>
            <a:r>
              <a:rPr lang="en-US" altLang="zh-CN" sz="2200" b="1" dirty="0" smtClean="0">
                <a:solidFill>
                  <a:schemeClr val="accent4"/>
                </a:solidFill>
              </a:rPr>
              <a:t>(Rademacher complexity)</a:t>
            </a:r>
            <a:endParaRPr lang="en-US" altLang="zh-CN" sz="2200" b="1" dirty="0">
              <a:solidFill>
                <a:schemeClr val="accent4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000" dirty="0" smtClean="0"/>
              <a:t>   函数空间   关于   上分布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的经验</a:t>
            </a:r>
            <a:r>
              <a:rPr lang="en-US" altLang="zh-CN" sz="2000" dirty="0"/>
              <a:t>Rademacher</a:t>
            </a:r>
            <a:r>
              <a:rPr lang="zh-CN" altLang="en-US" sz="2000" dirty="0"/>
              <a:t>复杂</a:t>
            </a:r>
            <a:r>
              <a:rPr lang="zh-CN" altLang="en-US" sz="2000" dirty="0" smtClean="0"/>
              <a:t>度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076612"/>
              </p:ext>
            </p:extLst>
          </p:nvPr>
        </p:nvGraphicFramePr>
        <p:xfrm>
          <a:off x="1559301" y="1776874"/>
          <a:ext cx="266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85" name="Formula" r:id="rId3" imgW="137160" imgH="161640" progId="Equation.Ribbit">
                  <p:embed/>
                </p:oleObj>
              </mc:Choice>
              <mc:Fallback>
                <p:oleObj name="Formula" r:id="rId3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9301" y="1776874"/>
                        <a:ext cx="2667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76014"/>
              </p:ext>
            </p:extLst>
          </p:nvPr>
        </p:nvGraphicFramePr>
        <p:xfrm>
          <a:off x="2054189" y="2468902"/>
          <a:ext cx="4882946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86" name="Formula" r:id="rId5" imgW="2028240" imgH="302400" progId="Equation.Ribbit">
                  <p:embed/>
                </p:oleObj>
              </mc:Choice>
              <mc:Fallback>
                <p:oleObj name="Formula" r:id="rId5" imgW="2028240" imgH="302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4189" y="2468902"/>
                        <a:ext cx="4882946" cy="731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4"/>
          <p:cNvSpPr txBox="1">
            <a:spLocks/>
          </p:cNvSpPr>
          <p:nvPr/>
        </p:nvSpPr>
        <p:spPr>
          <a:xfrm>
            <a:off x="180837" y="3901774"/>
            <a:ext cx="8629650" cy="306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</a:pPr>
            <a:r>
              <a:rPr lang="zh-CN" altLang="en-US" dirty="0" smtClean="0"/>
              <a:t>基于</a:t>
            </a:r>
            <a:r>
              <a:rPr lang="en-US" altLang="zh-CN" dirty="0" smtClean="0"/>
              <a:t>Rademacher</a:t>
            </a:r>
            <a:r>
              <a:rPr lang="zh-CN" altLang="en-US" dirty="0"/>
              <a:t>复杂</a:t>
            </a:r>
            <a:r>
              <a:rPr lang="zh-CN" altLang="en-US" dirty="0" smtClean="0"/>
              <a:t>度可得关于函数空间   的泛化误差界</a:t>
            </a:r>
            <a:r>
              <a:rPr lang="en-US" altLang="zh-CN" dirty="0" smtClean="0"/>
              <a:t>.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235607"/>
              </p:ext>
            </p:extLst>
          </p:nvPr>
        </p:nvGraphicFramePr>
        <p:xfrm>
          <a:off x="2327651" y="1783224"/>
          <a:ext cx="2206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87" name="Formula" r:id="rId7" imgW="113040" imgH="155160" progId="Equation.Ribbit">
                  <p:embed/>
                </p:oleObj>
              </mc:Choice>
              <mc:Fallback>
                <p:oleObj name="Formula" r:id="rId7" imgW="1130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7651" y="1783224"/>
                        <a:ext cx="220662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750552"/>
              </p:ext>
            </p:extLst>
          </p:nvPr>
        </p:nvGraphicFramePr>
        <p:xfrm>
          <a:off x="5982007" y="4036550"/>
          <a:ext cx="266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88" name="Formula" r:id="rId9" imgW="137160" imgH="161640" progId="Equation.Ribbit">
                  <p:embed/>
                </p:oleObj>
              </mc:Choice>
              <mc:Fallback>
                <p:oleObj name="Formula" r:id="rId9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2007" y="4036550"/>
                        <a:ext cx="2667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927250"/>
              </p:ext>
            </p:extLst>
          </p:nvPr>
        </p:nvGraphicFramePr>
        <p:xfrm>
          <a:off x="3383112" y="1783224"/>
          <a:ext cx="24765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89" name="Formula" r:id="rId10" imgW="127080" imgH="155160" progId="Equation.Ribbit">
                  <p:embed/>
                </p:oleObj>
              </mc:Choice>
              <mc:Fallback>
                <p:oleObj name="Formula" r:id="rId10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83112" y="1783224"/>
                        <a:ext cx="24765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6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023009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定理</a:t>
            </a:r>
            <a:r>
              <a:rPr lang="en-US" altLang="zh-CN" sz="2200" b="1" dirty="0" smtClean="0"/>
              <a:t>12.5</a:t>
            </a:r>
            <a:r>
              <a:rPr lang="en-US" altLang="zh-CN" sz="2200" dirty="0" smtClean="0"/>
              <a:t> 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对实值</a:t>
            </a:r>
            <a:r>
              <a:rPr lang="zh-CN" altLang="en-US" sz="2000" dirty="0" smtClean="0"/>
              <a:t>函数空间                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根据分布   </a:t>
            </a:r>
            <a:r>
              <a:rPr lang="zh-CN" altLang="en-US" dirty="0"/>
              <a:t>从</a:t>
            </a:r>
            <a:r>
              <a:rPr lang="zh-CN" altLang="en-US" sz="2000" dirty="0" smtClean="0"/>
              <a:t>   </a:t>
            </a:r>
            <a:r>
              <a:rPr lang="zh-CN" altLang="en-US" dirty="0" smtClean="0"/>
              <a:t>中独立同分布采样得到示例                                                         对任意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以至少     </a:t>
            </a:r>
            <a:endParaRPr lang="en-US" altLang="zh-CN" dirty="0" smtClean="0"/>
          </a:p>
          <a:p>
            <a:pPr marL="0" lvl="1" indent="0">
              <a:lnSpc>
                <a:spcPct val="150000"/>
              </a:lnSpc>
              <a:spcBef>
                <a:spcPts val="4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的概率</a:t>
            </a:r>
            <a:r>
              <a:rPr lang="zh-CN" altLang="en-US" dirty="0"/>
              <a:t>有</a:t>
            </a:r>
            <a:r>
              <a:rPr lang="zh-CN" altLang="en-US" dirty="0" smtClean="0"/>
              <a:t>  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463780"/>
              </p:ext>
            </p:extLst>
          </p:nvPr>
        </p:nvGraphicFramePr>
        <p:xfrm>
          <a:off x="2619829" y="1607549"/>
          <a:ext cx="17557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72" name="Formula" r:id="rId3" imgW="899280" imgH="176760" progId="Equation.Ribbit">
                  <p:embed/>
                </p:oleObj>
              </mc:Choice>
              <mc:Fallback>
                <p:oleObj name="Formula" r:id="rId3" imgW="8992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9829" y="1607549"/>
                        <a:ext cx="1755775" cy="34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399887"/>
              </p:ext>
            </p:extLst>
          </p:nvPr>
        </p:nvGraphicFramePr>
        <p:xfrm>
          <a:off x="5541938" y="1625226"/>
          <a:ext cx="24765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73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1938" y="1625226"/>
                        <a:ext cx="24765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666371"/>
              </p:ext>
            </p:extLst>
          </p:nvPr>
        </p:nvGraphicFramePr>
        <p:xfrm>
          <a:off x="6087653" y="1625226"/>
          <a:ext cx="2413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74" name="Formula" r:id="rId7" imgW="124560" imgH="155160" progId="Equation.Ribbit">
                  <p:embed/>
                </p:oleObj>
              </mc:Choice>
              <mc:Fallback>
                <p:oleObj name="Formula" r:id="rId7" imgW="12456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7653" y="1625226"/>
                        <a:ext cx="24130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074957"/>
              </p:ext>
            </p:extLst>
          </p:nvPr>
        </p:nvGraphicFramePr>
        <p:xfrm>
          <a:off x="1057050" y="2070823"/>
          <a:ext cx="4953001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75" name="Formula" r:id="rId9" imgW="2530080" imgH="177840" progId="Equation.Ribbit">
                  <p:embed/>
                </p:oleObj>
              </mc:Choice>
              <mc:Fallback>
                <p:oleObj name="Formula" r:id="rId9" imgW="25300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57050" y="2070823"/>
                        <a:ext cx="4953001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4040"/>
              </p:ext>
            </p:extLst>
          </p:nvPr>
        </p:nvGraphicFramePr>
        <p:xfrm>
          <a:off x="6905880" y="2070823"/>
          <a:ext cx="79692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76" name="Formula" r:id="rId11" imgW="407880" imgH="160200" progId="Equation.Ribbit">
                  <p:embed/>
                </p:oleObj>
              </mc:Choice>
              <mc:Fallback>
                <p:oleObj name="Formula" r:id="rId11" imgW="40788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05880" y="2070823"/>
                        <a:ext cx="796925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248818"/>
              </p:ext>
            </p:extLst>
          </p:nvPr>
        </p:nvGraphicFramePr>
        <p:xfrm>
          <a:off x="260350" y="2583120"/>
          <a:ext cx="64135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77" name="Formula" r:id="rId13" imgW="329040" imgH="148680" progId="Equation.Ribbit">
                  <p:embed/>
                </p:oleObj>
              </mc:Choice>
              <mc:Fallback>
                <p:oleObj name="Formula" r:id="rId13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0350" y="2583120"/>
                        <a:ext cx="64135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245158"/>
              </p:ext>
            </p:extLst>
          </p:nvPr>
        </p:nvGraphicFramePr>
        <p:xfrm>
          <a:off x="1873783" y="2987925"/>
          <a:ext cx="596462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78" name="Formula" r:id="rId15" imgW="2993400" imgH="456120" progId="Equation.Ribbit">
                  <p:embed/>
                </p:oleObj>
              </mc:Choice>
              <mc:Fallback>
                <p:oleObj name="Formula" r:id="rId15" imgW="2993400" imgH="456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73783" y="2987925"/>
                        <a:ext cx="5964621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390227"/>
              </p:ext>
            </p:extLst>
          </p:nvPr>
        </p:nvGraphicFramePr>
        <p:xfrm>
          <a:off x="1873783" y="4024550"/>
          <a:ext cx="60769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79" name="Formula" r:id="rId17" imgW="3049560" imgH="456120" progId="Equation.Ribbit">
                  <p:embed/>
                </p:oleObj>
              </mc:Choice>
              <mc:Fallback>
                <p:oleObj name="Formula" r:id="rId17" imgW="3049560" imgH="456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3783" y="4024550"/>
                        <a:ext cx="60769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内容占位符 4"/>
          <p:cNvSpPr txBox="1">
            <a:spLocks/>
          </p:cNvSpPr>
          <p:nvPr/>
        </p:nvSpPr>
        <p:spPr>
          <a:xfrm>
            <a:off x="260350" y="5298277"/>
            <a:ext cx="8629650" cy="306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25000"/>
              </a:lnSpc>
              <a:spcBef>
                <a:spcPts val="1000"/>
              </a:spcBef>
              <a:buSzPct val="120000"/>
            </a:pPr>
            <a:r>
              <a:rPr lang="zh-CN" altLang="en-US" sz="1800" dirty="0"/>
              <a:t>定理</a:t>
            </a:r>
            <a:r>
              <a:rPr lang="en-US" altLang="zh-CN" sz="1800" dirty="0"/>
              <a:t>12.5</a:t>
            </a:r>
            <a:r>
              <a:rPr lang="zh-CN" altLang="en-US" sz="1800" dirty="0"/>
              <a:t>中的函数空间   是区间      上的实值函数</a:t>
            </a:r>
            <a:r>
              <a:rPr lang="en-US" altLang="zh-CN" sz="1800" dirty="0"/>
              <a:t>, </a:t>
            </a:r>
            <a:r>
              <a:rPr lang="zh-CN" altLang="en-US" sz="1800" dirty="0" smtClean="0"/>
              <a:t>因此只适合</a:t>
            </a:r>
            <a:r>
              <a:rPr lang="zh-CN" altLang="en-US" sz="1800" dirty="0"/>
              <a:t>回归问题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459659"/>
              </p:ext>
            </p:extLst>
          </p:nvPr>
        </p:nvGraphicFramePr>
        <p:xfrm>
          <a:off x="3030084" y="5410041"/>
          <a:ext cx="231417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80" name="Formula" r:id="rId19" imgW="137160" imgH="161640" progId="Equation.Ribbit">
                  <p:embed/>
                </p:oleObj>
              </mc:Choice>
              <mc:Fallback>
                <p:oleObj name="Formula" r:id="rId19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030084" y="5410041"/>
                        <a:ext cx="231417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894879"/>
              </p:ext>
            </p:extLst>
          </p:nvPr>
        </p:nvGraphicFramePr>
        <p:xfrm>
          <a:off x="3996280" y="5388472"/>
          <a:ext cx="43233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81" name="Formula" r:id="rId21" imgW="277200" imgH="176760" progId="Equation.Ribbit">
                  <p:embed/>
                </p:oleObj>
              </mc:Choice>
              <mc:Fallback>
                <p:oleObj name="Formula" r:id="rId21" imgW="2772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996280" y="5388472"/>
                        <a:ext cx="43233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5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023009"/>
            <a:ext cx="8629650" cy="345464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定理</a:t>
            </a:r>
            <a:r>
              <a:rPr lang="en-US" altLang="zh-CN" sz="2200" b="1" dirty="0" smtClean="0"/>
              <a:t>12.6</a:t>
            </a:r>
            <a:r>
              <a:rPr lang="en-US" altLang="zh-CN" sz="2200" dirty="0" smtClean="0"/>
              <a:t> </a:t>
            </a:r>
            <a:r>
              <a:rPr lang="zh-CN" altLang="en-US" sz="2200" dirty="0"/>
              <a:t>：基于</a:t>
            </a:r>
            <a:r>
              <a:rPr lang="en-US" altLang="zh-CN" sz="2200" dirty="0" err="1"/>
              <a:t>Rademacher</a:t>
            </a:r>
            <a:r>
              <a:rPr lang="zh-CN" altLang="en-US" sz="2200" dirty="0" smtClean="0"/>
              <a:t>复杂度的</a:t>
            </a:r>
            <a:r>
              <a:rPr lang="zh-CN" altLang="en-US" sz="2200" dirty="0"/>
              <a:t>泛化</a:t>
            </a:r>
            <a:r>
              <a:rPr lang="zh-CN" altLang="en-US" sz="2200" dirty="0" smtClean="0"/>
              <a:t>误差界</a:t>
            </a:r>
            <a:endParaRPr lang="en-US" altLang="zh-CN" sz="2200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</a:t>
            </a:r>
            <a:r>
              <a:rPr lang="zh-CN" altLang="en-US" dirty="0" smtClean="0"/>
              <a:t>对假设</a:t>
            </a:r>
            <a:r>
              <a:rPr lang="zh-CN" altLang="en-US" sz="2000" dirty="0" smtClean="0"/>
              <a:t>空间                      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根据分布   </a:t>
            </a:r>
            <a:r>
              <a:rPr lang="zh-CN" altLang="en-US" dirty="0"/>
              <a:t>从</a:t>
            </a:r>
            <a:r>
              <a:rPr lang="zh-CN" altLang="en-US" sz="2000" dirty="0" smtClean="0"/>
              <a:t>   </a:t>
            </a:r>
            <a:r>
              <a:rPr lang="zh-CN" altLang="en-US" dirty="0" smtClean="0"/>
              <a:t>中独立同分布采样得到示例集                                                            对任意         </a:t>
            </a:r>
            <a:r>
              <a:rPr lang="en-US" altLang="zh-CN" dirty="0" smtClean="0"/>
              <a:t>,</a:t>
            </a:r>
            <a:r>
              <a:rPr lang="zh-CN" altLang="en-US" dirty="0" smtClean="0"/>
              <a:t>以至少     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的概率</a:t>
            </a:r>
            <a:r>
              <a:rPr lang="zh-CN" altLang="en-US" dirty="0"/>
              <a:t>有</a:t>
            </a:r>
            <a:r>
              <a:rPr lang="zh-CN" altLang="en-US" dirty="0" smtClean="0"/>
              <a:t>  </a:t>
            </a:r>
            <a:endParaRPr lang="zh-CN" alt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083031"/>
              </p:ext>
            </p:extLst>
          </p:nvPr>
        </p:nvGraphicFramePr>
        <p:xfrm>
          <a:off x="5492984" y="1708441"/>
          <a:ext cx="24765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58" name="Formula" r:id="rId3" imgW="127080" imgH="155160" progId="Equation.Ribbit">
                  <p:embed/>
                </p:oleObj>
              </mc:Choice>
              <mc:Fallback>
                <p:oleObj name="Formula" r:id="rId3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92984" y="1708441"/>
                        <a:ext cx="24765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64358"/>
              </p:ext>
            </p:extLst>
          </p:nvPr>
        </p:nvGraphicFramePr>
        <p:xfrm>
          <a:off x="6002173" y="1708440"/>
          <a:ext cx="25241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59" name="Formula" r:id="rId5" imgW="129600" imgH="155160" progId="Equation.Ribbit">
                  <p:embed/>
                </p:oleObj>
              </mc:Choice>
              <mc:Fallback>
                <p:oleObj name="Formula" r:id="rId5" imgW="1296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2173" y="1708440"/>
                        <a:ext cx="252413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246376"/>
              </p:ext>
            </p:extLst>
          </p:nvPr>
        </p:nvGraphicFramePr>
        <p:xfrm>
          <a:off x="7425362" y="2178255"/>
          <a:ext cx="77946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60" name="Formula" r:id="rId7" imgW="398880" imgH="157680" progId="Equation.Ribbit">
                  <p:embed/>
                </p:oleObj>
              </mc:Choice>
              <mc:Fallback>
                <p:oleObj name="Formula" r:id="rId7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5362" y="2178255"/>
                        <a:ext cx="779462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662479"/>
              </p:ext>
            </p:extLst>
          </p:nvPr>
        </p:nvGraphicFramePr>
        <p:xfrm>
          <a:off x="833665" y="2629966"/>
          <a:ext cx="64135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61" name="Formula" r:id="rId9" imgW="329040" imgH="148680" progId="Equation.Ribbit">
                  <p:embed/>
                </p:oleObj>
              </mc:Choice>
              <mc:Fallback>
                <p:oleObj name="Formula" r:id="rId9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665" y="2629966"/>
                        <a:ext cx="64135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394233"/>
              </p:ext>
            </p:extLst>
          </p:nvPr>
        </p:nvGraphicFramePr>
        <p:xfrm>
          <a:off x="2334759" y="2937257"/>
          <a:ext cx="4678362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62" name="Formula" r:id="rId11" imgW="2348280" imgH="392760" progId="Equation.Ribbit">
                  <p:embed/>
                </p:oleObj>
              </mc:Choice>
              <mc:Fallback>
                <p:oleObj name="Formula" r:id="rId11" imgW="234828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34759" y="2937257"/>
                        <a:ext cx="4678362" cy="7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内容占位符 4"/>
          <p:cNvSpPr txBox="1">
            <a:spLocks/>
          </p:cNvSpPr>
          <p:nvPr/>
        </p:nvSpPr>
        <p:spPr>
          <a:xfrm>
            <a:off x="260350" y="5298277"/>
            <a:ext cx="8629650" cy="306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25000"/>
              </a:lnSpc>
              <a:spcBef>
                <a:spcPts val="1000"/>
              </a:spcBef>
              <a:buSzPct val="120000"/>
            </a:pPr>
            <a:r>
              <a:rPr lang="zh-CN" altLang="en-US" sz="1800" dirty="0"/>
              <a:t>定理</a:t>
            </a:r>
            <a:r>
              <a:rPr lang="en-US" altLang="zh-CN" sz="1800" dirty="0" smtClean="0"/>
              <a:t>12.5</a:t>
            </a:r>
            <a:r>
              <a:rPr lang="zh-CN" altLang="en-US" sz="1800" dirty="0" smtClean="0"/>
              <a:t>只适合</a:t>
            </a:r>
            <a:r>
              <a:rPr lang="zh-CN" altLang="en-US" sz="1800" dirty="0"/>
              <a:t>回归</a:t>
            </a:r>
            <a:r>
              <a:rPr lang="zh-CN" altLang="en-US" sz="1800" dirty="0" smtClean="0"/>
              <a:t>问题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定理</a:t>
            </a:r>
            <a:r>
              <a:rPr lang="en-US" altLang="zh-CN" sz="1800" dirty="0" smtClean="0"/>
              <a:t>12.6</a:t>
            </a:r>
            <a:r>
              <a:rPr lang="zh-CN" altLang="en-US" sz="1800" dirty="0" smtClean="0"/>
              <a:t>适合二分类问题。</a:t>
            </a:r>
            <a:endParaRPr lang="zh-CN" altLang="en-US" sz="1800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65714"/>
              </p:ext>
            </p:extLst>
          </p:nvPr>
        </p:nvGraphicFramePr>
        <p:xfrm>
          <a:off x="2037991" y="1700779"/>
          <a:ext cx="2376067" cy="334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63" name="Formula" r:id="rId13" imgW="1265040" imgH="177840" progId="Equation.Ribbit">
                  <p:embed/>
                </p:oleObj>
              </mc:Choice>
              <mc:Fallback>
                <p:oleObj name="Formula" r:id="rId13" imgW="12650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37991" y="1700779"/>
                        <a:ext cx="2376067" cy="334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724272"/>
              </p:ext>
            </p:extLst>
          </p:nvPr>
        </p:nvGraphicFramePr>
        <p:xfrm>
          <a:off x="1312936" y="2167684"/>
          <a:ext cx="5237486" cy="353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64" name="Formula" r:id="rId15" imgW="2634120" imgH="177840" progId="Equation.Ribbit">
                  <p:embed/>
                </p:oleObj>
              </mc:Choice>
              <mc:Fallback>
                <p:oleObj name="Formula" r:id="rId15" imgW="26341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12936" y="2167684"/>
                        <a:ext cx="5237486" cy="353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472534"/>
              </p:ext>
            </p:extLst>
          </p:nvPr>
        </p:nvGraphicFramePr>
        <p:xfrm>
          <a:off x="2336800" y="3933825"/>
          <a:ext cx="481806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65" name="Formula" r:id="rId17" imgW="2417040" imgH="392760" progId="Equation.Ribbit">
                  <p:embed/>
                </p:oleObj>
              </mc:Choice>
              <mc:Fallback>
                <p:oleObj name="Formula" r:id="rId17" imgW="241704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36800" y="3933825"/>
                        <a:ext cx="4818063" cy="7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69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3331997"/>
          </a:xfrm>
          <a:prstGeom prst="rect">
            <a:avLst/>
          </a:prstGeom>
        </p:spPr>
      </p:pic>
      <p:sp>
        <p:nvSpPr>
          <p:cNvPr id="20" name="内容占位符 4"/>
          <p:cNvSpPr txBox="1">
            <a:spLocks/>
          </p:cNvSpPr>
          <p:nvPr/>
        </p:nvSpPr>
        <p:spPr>
          <a:xfrm>
            <a:off x="390978" y="4086334"/>
            <a:ext cx="8687708" cy="251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25000"/>
              </a:lnSpc>
              <a:spcBef>
                <a:spcPts val="1000"/>
              </a:spcBef>
              <a:buSzPct val="120000"/>
            </a:pPr>
            <a:r>
              <a:rPr lang="zh-CN" altLang="en-US" sz="1800" dirty="0" smtClean="0"/>
              <a:t>定理</a:t>
            </a:r>
            <a:r>
              <a:rPr lang="en-US" altLang="zh-CN" sz="1800" dirty="0" smtClean="0"/>
              <a:t>12.3(</a:t>
            </a:r>
            <a:r>
              <a:rPr lang="zh-CN" altLang="en-US" sz="1800" dirty="0" smtClean="0"/>
              <a:t>基于</a:t>
            </a:r>
            <a:r>
              <a:rPr lang="en-US" altLang="zh-CN" sz="1800" dirty="0" smtClean="0"/>
              <a:t>VC</a:t>
            </a:r>
            <a:r>
              <a:rPr lang="zh-CN" altLang="en-US" sz="1800" dirty="0" smtClean="0"/>
              <a:t>维的泛化误差界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与分布无关、数据独立的</a:t>
            </a:r>
            <a:r>
              <a:rPr lang="en-US" altLang="zh-CN" sz="1800" dirty="0" smtClean="0"/>
              <a:t>;</a:t>
            </a:r>
          </a:p>
          <a:p>
            <a:pPr marL="342900" lvl="1" indent="-342900">
              <a:lnSpc>
                <a:spcPct val="125000"/>
              </a:lnSpc>
              <a:spcBef>
                <a:spcPts val="1000"/>
              </a:spcBef>
              <a:buSzPct val="120000"/>
            </a:pPr>
            <a:r>
              <a:rPr lang="zh-CN" altLang="en-US" sz="1800" dirty="0" smtClean="0"/>
              <a:t>定理</a:t>
            </a:r>
            <a:r>
              <a:rPr lang="en-US" altLang="zh-CN" sz="1800" dirty="0" smtClean="0"/>
              <a:t>12.6(</a:t>
            </a:r>
            <a:r>
              <a:rPr lang="zh-CN" altLang="en-US" sz="1800" dirty="0"/>
              <a:t>基于</a:t>
            </a:r>
            <a:r>
              <a:rPr lang="en-US" altLang="zh-CN" sz="1800" dirty="0"/>
              <a:t>Rademacher</a:t>
            </a:r>
            <a:r>
              <a:rPr lang="zh-CN" altLang="en-US" sz="1800" dirty="0"/>
              <a:t>复杂度的泛化误差界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与分布   或样本   有关</a:t>
            </a:r>
            <a:r>
              <a:rPr lang="en-US" altLang="zh-CN" sz="1800" dirty="0" smtClean="0"/>
              <a:t>.</a:t>
            </a:r>
          </a:p>
          <a:p>
            <a:pPr marL="0" lvl="1" indent="0">
              <a:lnSpc>
                <a:spcPct val="125000"/>
              </a:lnSpc>
              <a:spcBef>
                <a:spcPts val="1000"/>
              </a:spcBef>
              <a:buSzPct val="120000"/>
              <a:buNone/>
            </a:pPr>
            <a:r>
              <a:rPr lang="zh-CN" altLang="en-US" sz="1800" dirty="0"/>
              <a:t>基于</a:t>
            </a:r>
            <a:r>
              <a:rPr lang="en-US" altLang="zh-CN" sz="1800" dirty="0"/>
              <a:t>Rademacher</a:t>
            </a:r>
            <a:r>
              <a:rPr lang="zh-CN" altLang="en-US" sz="1800" dirty="0"/>
              <a:t>复杂度的泛化</a:t>
            </a:r>
            <a:r>
              <a:rPr lang="zh-CN" altLang="en-US" sz="1800" dirty="0" smtClean="0"/>
              <a:t>误差界依赖于具体学习问题的数据分布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类似于为该问题“量身定制”的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因此它通常比基于</a:t>
            </a:r>
            <a:r>
              <a:rPr lang="en-US" altLang="zh-CN" sz="1800" dirty="0" smtClean="0"/>
              <a:t>VC</a:t>
            </a:r>
            <a:r>
              <a:rPr lang="zh-CN" altLang="en-US" sz="1800" dirty="0" smtClean="0"/>
              <a:t>维的泛化误差界要更紧一些</a:t>
            </a:r>
            <a:r>
              <a:rPr lang="en-US" altLang="zh-CN" sz="1800" dirty="0" smtClean="0"/>
              <a:t>.</a:t>
            </a:r>
            <a:endParaRPr lang="en-US" altLang="zh-CN" sz="1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833500"/>
              </p:ext>
            </p:extLst>
          </p:nvPr>
        </p:nvGraphicFramePr>
        <p:xfrm>
          <a:off x="7588824" y="4668236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6" name="Formula" r:id="rId4" imgW="127080" imgH="155160" progId="Equation.Ribbit">
                  <p:embed/>
                </p:oleObj>
              </mc:Choice>
              <mc:Fallback>
                <p:oleObj name="Formula" r:id="rId4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8824" y="4668236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911536"/>
              </p:ext>
            </p:extLst>
          </p:nvPr>
        </p:nvGraphicFramePr>
        <p:xfrm>
          <a:off x="6640513" y="4668236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7" name="Formula" r:id="rId6" imgW="127080" imgH="155160" progId="Equation.Ribbit">
                  <p:embed/>
                </p:oleObj>
              </mc:Choice>
              <mc:Fallback>
                <p:oleObj name="Formula" r:id="rId6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40513" y="4668236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>
            <a:stCxn id="21" idx="0"/>
          </p:cNvCxnSpPr>
          <p:nvPr/>
        </p:nvCxnSpPr>
        <p:spPr>
          <a:xfrm flipH="1" flipV="1">
            <a:off x="6668960" y="3175463"/>
            <a:ext cx="83520" cy="1492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8" idx="0"/>
          </p:cNvCxnSpPr>
          <p:nvPr/>
        </p:nvCxnSpPr>
        <p:spPr>
          <a:xfrm flipH="1" flipV="1">
            <a:off x="6752480" y="3782291"/>
            <a:ext cx="948311" cy="8859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5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/>
              <a:t>复杂度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021558"/>
            <a:ext cx="8629650" cy="5153558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spcAft>
                <a:spcPts val="1200"/>
              </a:spcAft>
              <a:buSzPct val="120000"/>
              <a:buFont typeface="Wingdings" panose="05000000000000000000" pitchFamily="2" charset="2"/>
              <a:buChar char="p"/>
            </a:pPr>
            <a:r>
              <a:rPr lang="en-US" altLang="zh-CN" sz="2200" dirty="0"/>
              <a:t>Rademacher</a:t>
            </a:r>
            <a:r>
              <a:rPr lang="zh-CN" altLang="en-US" sz="2200" dirty="0"/>
              <a:t>复杂度与</a:t>
            </a:r>
            <a:r>
              <a:rPr lang="zh-CN" altLang="en-US" sz="2200" dirty="0" smtClean="0"/>
              <a:t>增长函数之间的关系</a:t>
            </a:r>
            <a:r>
              <a:rPr lang="en-US" altLang="zh-CN" sz="2200" dirty="0" smtClean="0"/>
              <a:t>:</a:t>
            </a:r>
            <a:endParaRPr lang="en-US" altLang="zh-CN" sz="22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dirty="0" smtClean="0"/>
              <a:t>定理</a:t>
            </a:r>
            <a:r>
              <a:rPr lang="en-US" altLang="zh-CN" sz="2200" dirty="0" smtClean="0"/>
              <a:t>12.7     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假设空间   的</a:t>
            </a:r>
            <a:r>
              <a:rPr lang="en-US" altLang="zh-CN" dirty="0"/>
              <a:t>Rademacher</a:t>
            </a:r>
            <a:r>
              <a:rPr lang="zh-CN" altLang="en-US" dirty="0"/>
              <a:t>复杂度</a:t>
            </a:r>
            <a:r>
              <a:rPr lang="zh-CN" altLang="en-US" dirty="0" smtClean="0"/>
              <a:t>为          与增长函数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满足：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342900" lvl="1" indent="-342900">
              <a:spcBef>
                <a:spcPts val="3000"/>
              </a:spcBef>
              <a:buSzPct val="120000"/>
            </a:pPr>
            <a:r>
              <a:rPr lang="zh-CN" altLang="en-US" dirty="0" smtClean="0"/>
              <a:t>由定理</a:t>
            </a:r>
            <a:r>
              <a:rPr lang="en-US" altLang="zh-CN" dirty="0" smtClean="0"/>
              <a:t>12.6</a:t>
            </a:r>
            <a:r>
              <a:rPr lang="zh-CN" altLang="en-US" dirty="0" smtClean="0"/>
              <a:t>、定理</a:t>
            </a:r>
            <a:r>
              <a:rPr lang="en-US" altLang="zh-CN" dirty="0" smtClean="0"/>
              <a:t>12.7</a:t>
            </a:r>
            <a:r>
              <a:rPr lang="zh-CN" altLang="en-US" dirty="0" smtClean="0"/>
              <a:t>、推论</a:t>
            </a:r>
            <a:r>
              <a:rPr lang="en-US" altLang="zh-CN" dirty="0" smtClean="0"/>
              <a:t>12.2</a:t>
            </a:r>
            <a:r>
              <a:rPr lang="zh-CN" altLang="en-US" dirty="0" smtClean="0"/>
              <a:t>可得</a:t>
            </a:r>
            <a:r>
              <a:rPr lang="en-US" altLang="zh-CN" dirty="0" smtClean="0"/>
              <a:t>:</a:t>
            </a:r>
          </a:p>
          <a:p>
            <a:pPr marL="342900" lvl="1" indent="-342900">
              <a:spcBef>
                <a:spcPts val="1800"/>
              </a:spcBef>
              <a:buSzPct val="120000"/>
            </a:pPr>
            <a:endParaRPr lang="en-US" altLang="zh-CN" dirty="0"/>
          </a:p>
          <a:p>
            <a:pPr marL="0" lvl="1" indent="0">
              <a:spcBef>
                <a:spcPts val="1800"/>
              </a:spcBef>
              <a:buSzPct val="120000"/>
              <a:buNone/>
            </a:pPr>
            <a:endParaRPr lang="en-US" altLang="zh-CN" dirty="0"/>
          </a:p>
          <a:p>
            <a:pPr marL="342900" lvl="1" indent="-342900">
              <a:spcBef>
                <a:spcPts val="1800"/>
              </a:spcBef>
              <a:buSzPct val="120000"/>
            </a:pPr>
            <a:r>
              <a:rPr lang="zh-CN" altLang="en-US" dirty="0" smtClean="0"/>
              <a:t>从</a:t>
            </a:r>
            <a:r>
              <a:rPr lang="en-US" altLang="zh-CN" dirty="0"/>
              <a:t>Rademacher</a:t>
            </a:r>
            <a:r>
              <a:rPr lang="zh-CN" altLang="en-US" dirty="0"/>
              <a:t>复杂</a:t>
            </a:r>
            <a:r>
              <a:rPr lang="zh-CN" altLang="en-US" dirty="0" smtClean="0"/>
              <a:t>度和增长函数能推导出基于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维的泛化误差界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849883"/>
              </p:ext>
            </p:extLst>
          </p:nvPr>
        </p:nvGraphicFramePr>
        <p:xfrm>
          <a:off x="4939562" y="2074170"/>
          <a:ext cx="8826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6" name="Formula" r:id="rId3" imgW="452160" imgH="176760" progId="Equation.Ribbit">
                  <p:embed/>
                </p:oleObj>
              </mc:Choice>
              <mc:Fallback>
                <p:oleObj name="Formula" r:id="rId3" imgW="4521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9562" y="2074170"/>
                        <a:ext cx="8826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627016"/>
              </p:ext>
            </p:extLst>
          </p:nvPr>
        </p:nvGraphicFramePr>
        <p:xfrm>
          <a:off x="1833326" y="2086076"/>
          <a:ext cx="2571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7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3326" y="2086076"/>
                        <a:ext cx="25717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61310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75944"/>
              </p:ext>
            </p:extLst>
          </p:nvPr>
        </p:nvGraphicFramePr>
        <p:xfrm>
          <a:off x="2805983" y="2774621"/>
          <a:ext cx="3016229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8" name="Formula" r:id="rId7" imgW="1614240" imgH="392760" progId="Equation.Ribbit">
                  <p:embed/>
                </p:oleObj>
              </mc:Choice>
              <mc:Fallback>
                <p:oleObj name="Formula" r:id="rId7" imgW="161424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5983" y="2774621"/>
                        <a:ext cx="3016229" cy="731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167611"/>
              </p:ext>
            </p:extLst>
          </p:nvPr>
        </p:nvGraphicFramePr>
        <p:xfrm>
          <a:off x="7123864" y="2049564"/>
          <a:ext cx="83724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9" name="Formula" r:id="rId9" imgW="477720" imgH="182880" progId="Equation.Ribbit">
                  <p:embed/>
                </p:oleObj>
              </mc:Choice>
              <mc:Fallback>
                <p:oleObj name="Formula" r:id="rId9" imgW="477720" imgH="182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3864" y="2049564"/>
                        <a:ext cx="83724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125963"/>
              </p:ext>
            </p:extLst>
          </p:nvPr>
        </p:nvGraphicFramePr>
        <p:xfrm>
          <a:off x="2286000" y="4532278"/>
          <a:ext cx="4187074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0" name="Formula" r:id="rId11" imgW="2569320" imgH="392760" progId="Equation.Ribbit">
                  <p:embed/>
                </p:oleObj>
              </mc:Choice>
              <mc:Fallback>
                <p:oleObj name="Formula" r:id="rId11" imgW="256932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0" y="4532278"/>
                        <a:ext cx="4187074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1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9389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无论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维和</a:t>
            </a:r>
            <a:r>
              <a:rPr lang="en-US" altLang="zh-CN" dirty="0" smtClean="0"/>
              <a:t>Rademacher</a:t>
            </a:r>
            <a:r>
              <a:rPr lang="zh-CN" altLang="en-US" dirty="0" smtClean="0"/>
              <a:t>复杂度来分析泛化性能</a:t>
            </a:r>
            <a:r>
              <a:rPr lang="en-US" altLang="zh-CN" dirty="0" smtClean="0"/>
              <a:t>, </a:t>
            </a:r>
            <a:r>
              <a:rPr lang="zh-CN" altLang="en-US" dirty="0" smtClean="0"/>
              <a:t>得到的结果均与具体的学习算法无关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这使得人们能够脱离具体的学习算法来考虑学习问题本身的性质。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285750" indent="-285750">
              <a:spcBef>
                <a:spcPts val="0"/>
              </a:spcBef>
            </a:pPr>
            <a:r>
              <a:rPr lang="zh-CN" altLang="en-US" dirty="0" smtClean="0"/>
              <a:t>但另一方面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为了获得与算法有关的分析结果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则需另辟蹊径。</a:t>
            </a:r>
            <a:endParaRPr lang="en-US" altLang="zh-CN" dirty="0" smtClean="0"/>
          </a:p>
          <a:p>
            <a:pPr marL="285750" indent="-285750"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lnSpc>
                <a:spcPct val="130000"/>
              </a:lnSpc>
            </a:pPr>
            <a:r>
              <a:rPr lang="zh-CN" altLang="en-US" dirty="0" smtClean="0"/>
              <a:t>稳定性</a:t>
            </a:r>
            <a:r>
              <a:rPr lang="en-US" altLang="zh-CN" dirty="0" smtClean="0"/>
              <a:t>(stability)</a:t>
            </a:r>
            <a:r>
              <a:rPr lang="zh-CN" altLang="en-US" dirty="0" smtClean="0"/>
              <a:t>分析是这方面值得关注的一个方向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742950" lvl="1" indent="-285750">
              <a:spcBef>
                <a:spcPts val="2400"/>
              </a:spcBef>
            </a:pPr>
            <a:r>
              <a:rPr lang="zh-CN" altLang="en-US" dirty="0" smtClean="0"/>
              <a:t>考察</a:t>
            </a:r>
            <a:r>
              <a:rPr lang="zh-CN" altLang="en-US" dirty="0"/>
              <a:t>算法在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(</a:t>
            </a:r>
            <a:r>
              <a:rPr lang="zh-CN" altLang="en-US" dirty="0" smtClean="0"/>
              <a:t>训练集</a:t>
            </a:r>
            <a:r>
              <a:rPr lang="en-US" altLang="zh-CN" dirty="0" smtClean="0"/>
              <a:t>)</a:t>
            </a:r>
            <a:r>
              <a:rPr lang="zh-CN" altLang="en-US" dirty="0" smtClean="0"/>
              <a:t>发生</a:t>
            </a:r>
            <a:r>
              <a:rPr lang="zh-CN" altLang="en-US" dirty="0"/>
              <a:t>变化时，输出是否发生较大的变化</a:t>
            </a:r>
            <a:r>
              <a:rPr lang="en-US" altLang="zh-CN" dirty="0"/>
              <a:t>.</a:t>
            </a:r>
          </a:p>
          <a:p>
            <a:pPr marL="285750" indent="-285750"/>
            <a:endParaRPr lang="en-US" altLang="zh-CN" sz="2200" dirty="0"/>
          </a:p>
          <a:p>
            <a:pPr marL="628650" lvl="1" indent="-285750"/>
            <a:endParaRPr lang="en-US" altLang="zh-CN" dirty="0" smtClean="0"/>
          </a:p>
          <a:p>
            <a:pPr marL="342900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0414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462736" cy="5938950"/>
          </a:xfrm>
        </p:spPr>
        <p:txBody>
          <a:bodyPr>
            <a:normAutofit/>
          </a:bodyPr>
          <a:lstStyle/>
          <a:p>
            <a:pPr marL="342900" indent="-342900"/>
            <a:r>
              <a:rPr lang="zh-CN" altLang="en-US" dirty="0" smtClean="0"/>
              <a:t>训练集的两种变化</a:t>
            </a:r>
            <a:endParaRPr lang="en-US" altLang="zh-CN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 smtClean="0"/>
              <a:t>     </a:t>
            </a:r>
            <a:r>
              <a:rPr lang="zh-CN" altLang="en-US" sz="2000" dirty="0" smtClean="0"/>
              <a:t>给定                                                                            是来自分布   的独立同分布示例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                   对假设空间                       和学习算法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令           表示基于训练集  从假设空间   中学得的假设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    表示</a:t>
            </a:r>
            <a:r>
              <a:rPr lang="zh-CN" altLang="en-US" sz="2000" dirty="0"/>
              <a:t>移</a:t>
            </a:r>
            <a:r>
              <a:rPr lang="zh-CN" altLang="en-US" sz="2000" dirty="0" smtClean="0"/>
              <a:t>除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中第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个样例得到的集合   </a:t>
            </a:r>
            <a:endParaRPr lang="en-US" altLang="zh-CN" sz="2000" dirty="0" smtClean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    表示</a:t>
            </a:r>
            <a:r>
              <a:rPr lang="zh-CN" altLang="en-US" sz="2000" dirty="0"/>
              <a:t>替换</a:t>
            </a:r>
            <a:r>
              <a:rPr lang="en-US" altLang="zh-CN" sz="2000" dirty="0" smtClean="0"/>
              <a:t>   </a:t>
            </a:r>
            <a:r>
              <a:rPr lang="zh-CN" altLang="en-US" sz="2000" dirty="0"/>
              <a:t>中第</a:t>
            </a:r>
            <a:r>
              <a:rPr lang="en-US" altLang="zh-CN" sz="2000" dirty="0"/>
              <a:t>  </a:t>
            </a:r>
            <a:r>
              <a:rPr lang="zh-CN" altLang="en-US" sz="2000" dirty="0"/>
              <a:t>个样例得到的</a:t>
            </a:r>
            <a:r>
              <a:rPr lang="zh-CN" altLang="en-US" sz="2000" dirty="0" smtClean="0"/>
              <a:t>集合</a:t>
            </a:r>
            <a:endParaRPr lang="en-US" altLang="zh-CN" sz="2000" dirty="0" smtClean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1800" dirty="0" smtClean="0"/>
              <a:t>其中                      服从分布   并独立于                                               </a:t>
            </a:r>
            <a:endParaRPr lang="en-US" altLang="zh-CN" sz="18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64042"/>
              </p:ext>
            </p:extLst>
          </p:nvPr>
        </p:nvGraphicFramePr>
        <p:xfrm>
          <a:off x="1279525" y="1719348"/>
          <a:ext cx="67468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6" name="Formula" r:id="rId3" imgW="3969000" imgH="177840" progId="Equation.Ribbit">
                  <p:embed/>
                </p:oleObj>
              </mc:Choice>
              <mc:Fallback>
                <p:oleObj name="Formula" r:id="rId3" imgW="39690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1719348"/>
                        <a:ext cx="6746875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45454"/>
              </p:ext>
            </p:extLst>
          </p:nvPr>
        </p:nvGraphicFramePr>
        <p:xfrm>
          <a:off x="1123268" y="2142678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7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3268" y="2142678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375963"/>
              </p:ext>
            </p:extLst>
          </p:nvPr>
        </p:nvGraphicFramePr>
        <p:xfrm>
          <a:off x="3555774" y="2092705"/>
          <a:ext cx="162242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8" name="Formula" r:id="rId7" imgW="954000" imgH="177840" progId="Equation.Ribbit">
                  <p:embed/>
                </p:oleObj>
              </mc:Choice>
              <mc:Fallback>
                <p:oleObj name="Formula" r:id="rId7" imgW="9540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5774" y="2092705"/>
                        <a:ext cx="1622425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387492"/>
              </p:ext>
            </p:extLst>
          </p:nvPr>
        </p:nvGraphicFramePr>
        <p:xfrm>
          <a:off x="6568300" y="2123627"/>
          <a:ext cx="20828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9" name="Formula" r:id="rId9" imgW="1223280" imgH="177840" progId="Equation.Ribbit">
                  <p:embed/>
                </p:oleObj>
              </mc:Choice>
              <mc:Fallback>
                <p:oleObj name="Formula" r:id="rId9" imgW="12232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68300" y="2123627"/>
                        <a:ext cx="2082800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780404"/>
              </p:ext>
            </p:extLst>
          </p:nvPr>
        </p:nvGraphicFramePr>
        <p:xfrm>
          <a:off x="1652137" y="2527613"/>
          <a:ext cx="185737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0" name="Formula" r:id="rId11" imgW="109440" imgH="161640" progId="Equation.Ribbit">
                  <p:embed/>
                </p:oleObj>
              </mc:Choice>
              <mc:Fallback>
                <p:oleObj name="Formula" r:id="rId11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52137" y="2527613"/>
                        <a:ext cx="185737" cy="27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625939"/>
              </p:ext>
            </p:extLst>
          </p:nvPr>
        </p:nvGraphicFramePr>
        <p:xfrm>
          <a:off x="2357438" y="2532063"/>
          <a:ext cx="881062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1" name="Formula" r:id="rId13" imgW="518400" imgH="157680" progId="Equation.Ribbit">
                  <p:embed/>
                </p:oleObj>
              </mc:Choice>
              <mc:Fallback>
                <p:oleObj name="Formula" r:id="rId13" imgW="518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57438" y="2532063"/>
                        <a:ext cx="881062" cy="265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52281"/>
              </p:ext>
            </p:extLst>
          </p:nvPr>
        </p:nvGraphicFramePr>
        <p:xfrm>
          <a:off x="5064580" y="2541843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2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64580" y="2541843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66499"/>
              </p:ext>
            </p:extLst>
          </p:nvPr>
        </p:nvGraphicFramePr>
        <p:xfrm>
          <a:off x="6533474" y="2516501"/>
          <a:ext cx="223837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3" name="Formula" r:id="rId17" imgW="132120" imgH="162720" progId="Equation.Ribbit">
                  <p:embed/>
                </p:oleObj>
              </mc:Choice>
              <mc:Fallback>
                <p:oleObj name="Formula" r:id="rId1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33474" y="2516501"/>
                        <a:ext cx="223837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801319"/>
              </p:ext>
            </p:extLst>
          </p:nvPr>
        </p:nvGraphicFramePr>
        <p:xfrm>
          <a:off x="644071" y="3039836"/>
          <a:ext cx="376238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4" name="Formula" r:id="rId19" imgW="219960" imgH="181800" progId="Equation.Ribbit">
                  <p:embed/>
                </p:oleObj>
              </mc:Choice>
              <mc:Fallback>
                <p:oleObj name="Formula" r:id="rId19" imgW="219960" imgH="181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44071" y="3039836"/>
                        <a:ext cx="376238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323031"/>
              </p:ext>
            </p:extLst>
          </p:nvPr>
        </p:nvGraphicFramePr>
        <p:xfrm>
          <a:off x="2095499" y="3088709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5" name="Formula" r:id="rId21" imgW="127080" imgH="155160" progId="Equation.Ribbit">
                  <p:embed/>
                </p:oleObj>
              </mc:Choice>
              <mc:Fallback>
                <p:oleObj name="Formula" r:id="rId2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95499" y="3088709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477540"/>
              </p:ext>
            </p:extLst>
          </p:nvPr>
        </p:nvGraphicFramePr>
        <p:xfrm>
          <a:off x="2869073" y="3087236"/>
          <a:ext cx="88900" cy="25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6" name="Formula" r:id="rId22" imgW="52200" imgH="152640" progId="Equation.Ribbit">
                  <p:embed/>
                </p:oleObj>
              </mc:Choice>
              <mc:Fallback>
                <p:oleObj name="Formula" r:id="rId22" imgW="5220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69073" y="3087236"/>
                        <a:ext cx="88900" cy="258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219829"/>
              </p:ext>
            </p:extLst>
          </p:nvPr>
        </p:nvGraphicFramePr>
        <p:xfrm>
          <a:off x="2606675" y="3484563"/>
          <a:ext cx="4216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7" name="Formula" r:id="rId24" imgW="2472840" imgH="194400" progId="Equation.Ribbit">
                  <p:embed/>
                </p:oleObj>
              </mc:Choice>
              <mc:Fallback>
                <p:oleObj name="Formula" r:id="rId24" imgW="2472840" imgH="194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606675" y="3484563"/>
                        <a:ext cx="4216400" cy="328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41424"/>
              </p:ext>
            </p:extLst>
          </p:nvPr>
        </p:nvGraphicFramePr>
        <p:xfrm>
          <a:off x="690563" y="4100059"/>
          <a:ext cx="284162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8" name="Formula" r:id="rId26" imgW="166680" imgH="172800" progId="Equation.Ribbit">
                  <p:embed/>
                </p:oleObj>
              </mc:Choice>
              <mc:Fallback>
                <p:oleObj name="Formula" r:id="rId26" imgW="166680" imgH="172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90563" y="4100059"/>
                        <a:ext cx="284162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373263"/>
              </p:ext>
            </p:extLst>
          </p:nvPr>
        </p:nvGraphicFramePr>
        <p:xfrm>
          <a:off x="2095502" y="4119224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9" name="Formula" r:id="rId28" imgW="127080" imgH="155160" progId="Equation.Ribbit">
                  <p:embed/>
                </p:oleObj>
              </mc:Choice>
              <mc:Fallback>
                <p:oleObj name="Formula" r:id="rId2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95502" y="4119224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749263"/>
              </p:ext>
            </p:extLst>
          </p:nvPr>
        </p:nvGraphicFramePr>
        <p:xfrm>
          <a:off x="2876333" y="4125008"/>
          <a:ext cx="88900" cy="25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0" name="Formula" r:id="rId29" imgW="52200" imgH="152640" progId="Equation.Ribbit">
                  <p:embed/>
                </p:oleObj>
              </mc:Choice>
              <mc:Fallback>
                <p:oleObj name="Formula" r:id="rId29" imgW="5220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76333" y="4125008"/>
                        <a:ext cx="88900" cy="258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346388"/>
              </p:ext>
            </p:extLst>
          </p:nvPr>
        </p:nvGraphicFramePr>
        <p:xfrm>
          <a:off x="2593975" y="4562475"/>
          <a:ext cx="44545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1" name="Formula" r:id="rId30" imgW="2612520" imgH="186840" progId="Equation.Ribbit">
                  <p:embed/>
                </p:oleObj>
              </mc:Choice>
              <mc:Fallback>
                <p:oleObj name="Formula" r:id="rId30" imgW="2612520" imgH="186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93975" y="4562475"/>
                        <a:ext cx="445452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132403"/>
              </p:ext>
            </p:extLst>
          </p:nvPr>
        </p:nvGraphicFramePr>
        <p:xfrm>
          <a:off x="1214438" y="5148263"/>
          <a:ext cx="16621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2" name="Formula" r:id="rId32" imgW="974160" imgH="177840" progId="Equation.Ribbit">
                  <p:embed/>
                </p:oleObj>
              </mc:Choice>
              <mc:Fallback>
                <p:oleObj name="Formula" r:id="rId32" imgW="974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214438" y="5148263"/>
                        <a:ext cx="1662112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640782"/>
              </p:ext>
            </p:extLst>
          </p:nvPr>
        </p:nvGraphicFramePr>
        <p:xfrm>
          <a:off x="3873725" y="5186793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3" name="Formula" r:id="rId34" imgW="127080" imgH="155160" progId="Equation.Ribbit">
                  <p:embed/>
                </p:oleObj>
              </mc:Choice>
              <mc:Fallback>
                <p:oleObj name="Formula" r:id="rId34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3725" y="5186793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784079"/>
              </p:ext>
            </p:extLst>
          </p:nvPr>
        </p:nvGraphicFramePr>
        <p:xfrm>
          <a:off x="5021941" y="5186363"/>
          <a:ext cx="274638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4" name="Formula" r:id="rId35" imgW="161640" imgH="155160" progId="Equation.Ribbit">
                  <p:embed/>
                </p:oleObj>
              </mc:Choice>
              <mc:Fallback>
                <p:oleObj name="Formula" r:id="rId35" imgW="1616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5021941" y="5186363"/>
                        <a:ext cx="274638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69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35801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一些概念及记号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zh-CN" altLang="en-US" sz="2200" dirty="0" smtClean="0"/>
              <a:t>样例集：</a:t>
            </a:r>
            <a:r>
              <a:rPr lang="zh-CN" altLang="en-US" dirty="0"/>
              <a:t>独立同分布</a:t>
            </a:r>
            <a:r>
              <a:rPr lang="zh-CN" altLang="en-US" dirty="0" smtClean="0"/>
              <a:t>样本</a:t>
            </a:r>
            <a:r>
              <a:rPr lang="en-US" altLang="zh-CN" dirty="0" smtClean="0"/>
              <a:t>, </a:t>
            </a:r>
            <a:r>
              <a:rPr lang="zh-CN" altLang="en-US" sz="2200" dirty="0" smtClean="0"/>
              <a:t>仅考虑二分类问题</a:t>
            </a:r>
            <a:endParaRPr lang="en-US" altLang="zh-CN" sz="2200" dirty="0" smtClean="0"/>
          </a:p>
          <a:p>
            <a:pPr marL="257175" indent="-257175"/>
            <a:endParaRPr lang="en-US" altLang="zh-CN" sz="2200" dirty="0"/>
          </a:p>
          <a:p>
            <a:pPr marL="0" indent="0">
              <a:buNone/>
            </a:pPr>
            <a:endParaRPr lang="en-US" altLang="zh-CN" sz="2200" dirty="0" smtClean="0"/>
          </a:p>
          <a:p>
            <a:pPr marL="342900" indent="-342900">
              <a:spcAft>
                <a:spcPts val="1200"/>
              </a:spcAft>
            </a:pPr>
            <a:r>
              <a:rPr lang="en-US" altLang="zh-CN" dirty="0" smtClean="0"/>
              <a:t>  </a:t>
            </a:r>
            <a:r>
              <a:rPr lang="zh-CN" altLang="en-US" sz="2200" dirty="0" smtClean="0"/>
              <a:t>为从   </a:t>
            </a:r>
            <a:r>
              <a:rPr lang="zh-CN" altLang="en-US" dirty="0" smtClean="0"/>
              <a:t>到   </a:t>
            </a:r>
            <a:r>
              <a:rPr lang="zh-CN" altLang="en-US" sz="2200" dirty="0" smtClean="0"/>
              <a:t>的一个映射</a:t>
            </a:r>
            <a:endParaRPr lang="en-US" altLang="zh-CN" sz="2200" dirty="0" smtClean="0"/>
          </a:p>
          <a:p>
            <a:pPr marL="800100" lvl="1" indent="-342900"/>
            <a:r>
              <a:rPr lang="zh-CN" altLang="en-US" dirty="0" smtClean="0"/>
              <a:t>泛化误差：分类器的期望误差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2200" dirty="0"/>
          </a:p>
          <a:p>
            <a:pPr marL="800100" lvl="1" indent="-342900">
              <a:lnSpc>
                <a:spcPct val="100000"/>
              </a:lnSpc>
              <a:spcBef>
                <a:spcPts val="1200"/>
              </a:spcBef>
            </a:pPr>
            <a:r>
              <a:rPr lang="zh-CN" altLang="en-US" sz="2000" dirty="0" smtClean="0"/>
              <a:t>经验误差：分类器在给定样例集上的平均误差</a:t>
            </a:r>
            <a:endParaRPr lang="en-US" altLang="zh-CN" sz="2000" dirty="0" smtClean="0"/>
          </a:p>
          <a:p>
            <a:pPr marL="800100" lvl="1" indent="-342900"/>
            <a:endParaRPr lang="en-US" altLang="zh-CN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0" lvl="1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zh-CN" altLang="en-US" dirty="0" smtClean="0"/>
              <a:t>  由于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是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的独立同分布采样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因此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的经验误差的期望等于其泛化误差。</a:t>
            </a:r>
            <a:endParaRPr lang="en-US" altLang="zh-CN" dirty="0" smtClean="0"/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 smtClean="0"/>
              <a:t>  在上下文明确时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将            和             分别简记为        和        </a:t>
            </a:r>
            <a:r>
              <a:rPr lang="en-US" altLang="zh-CN" dirty="0" smtClean="0"/>
              <a:t>.</a:t>
            </a:r>
            <a:endParaRPr lang="en-US" altLang="zh-CN" sz="20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464917"/>
              </p:ext>
            </p:extLst>
          </p:nvPr>
        </p:nvGraphicFramePr>
        <p:xfrm>
          <a:off x="282575" y="1792288"/>
          <a:ext cx="87598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33" name="Formula" r:id="rId3" imgW="4258440" imgH="177840" progId="Equation.Ribbit">
                  <p:embed/>
                </p:oleObj>
              </mc:Choice>
              <mc:Fallback>
                <p:oleObj name="Formula" r:id="rId3" imgW="42584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75" y="1792288"/>
                        <a:ext cx="875982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676301"/>
              </p:ext>
            </p:extLst>
          </p:nvPr>
        </p:nvGraphicFramePr>
        <p:xfrm>
          <a:off x="2432568" y="3425893"/>
          <a:ext cx="3542263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34" name="Formula" r:id="rId5" imgW="1707120" imgH="176760" progId="Equation.Ribbit">
                  <p:embed/>
                </p:oleObj>
              </mc:Choice>
              <mc:Fallback>
                <p:oleObj name="Formula" r:id="rId5" imgW="17071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2568" y="3425893"/>
                        <a:ext cx="3542263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106587"/>
              </p:ext>
            </p:extLst>
          </p:nvPr>
        </p:nvGraphicFramePr>
        <p:xfrm>
          <a:off x="2364580" y="4191506"/>
          <a:ext cx="36782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35" name="Formula" r:id="rId7" imgW="1949760" imgH="435960" progId="Equation.Ribbit">
                  <p:embed/>
                </p:oleObj>
              </mc:Choice>
              <mc:Fallback>
                <p:oleObj name="Formula" r:id="rId7" imgW="1949760" imgH="435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4580" y="4191506"/>
                        <a:ext cx="36782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348977"/>
              </p:ext>
            </p:extLst>
          </p:nvPr>
        </p:nvGraphicFramePr>
        <p:xfrm>
          <a:off x="681263" y="2521102"/>
          <a:ext cx="17456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36" name="Formula" r:id="rId9" imgW="86400" imgH="157680" progId="Equation.Ribbit">
                  <p:embed/>
                </p:oleObj>
              </mc:Choice>
              <mc:Fallback>
                <p:oleObj name="Formula" r:id="rId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263" y="2521102"/>
                        <a:ext cx="17456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324698"/>
              </p:ext>
            </p:extLst>
          </p:nvPr>
        </p:nvGraphicFramePr>
        <p:xfrm>
          <a:off x="1464581" y="2512332"/>
          <a:ext cx="2651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37" name="Formula" r:id="rId11" imgW="129600" imgH="155160" progId="Equation.Ribbit">
                  <p:embed/>
                </p:oleObj>
              </mc:Choice>
              <mc:Fallback>
                <p:oleObj name="Formula" r:id="rId11" imgW="1296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64581" y="2512332"/>
                        <a:ext cx="265113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3006"/>
              </p:ext>
            </p:extLst>
          </p:nvPr>
        </p:nvGraphicFramePr>
        <p:xfrm>
          <a:off x="2048782" y="2500313"/>
          <a:ext cx="2428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38" name="Formula" r:id="rId13" imgW="118440" imgH="160200" progId="Equation.Ribbit">
                  <p:embed/>
                </p:oleObj>
              </mc:Choice>
              <mc:Fallback>
                <p:oleObj name="Formula" r:id="rId13" imgW="1184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48782" y="2500313"/>
                        <a:ext cx="242888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824639"/>
              </p:ext>
            </p:extLst>
          </p:nvPr>
        </p:nvGraphicFramePr>
        <p:xfrm>
          <a:off x="1010660" y="5205118"/>
          <a:ext cx="2619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39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10660" y="5205118"/>
                        <a:ext cx="261938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57205"/>
              </p:ext>
            </p:extLst>
          </p:nvPr>
        </p:nvGraphicFramePr>
        <p:xfrm>
          <a:off x="1556192" y="5205118"/>
          <a:ext cx="2619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0" name="Formula" r:id="rId17" imgW="127080" imgH="155160" progId="Equation.Ribbit">
                  <p:embed/>
                </p:oleObj>
              </mc:Choice>
              <mc:Fallback>
                <p:oleObj name="Formula" r:id="rId1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56192" y="5205118"/>
                        <a:ext cx="261938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814050"/>
              </p:ext>
            </p:extLst>
          </p:nvPr>
        </p:nvGraphicFramePr>
        <p:xfrm>
          <a:off x="4587528" y="5192667"/>
          <a:ext cx="17456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1" name="Formula" r:id="rId19" imgW="86400" imgH="157680" progId="Equation.Ribbit">
                  <p:embed/>
                </p:oleObj>
              </mc:Choice>
              <mc:Fallback>
                <p:oleObj name="Formula" r:id="rId1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87528" y="5192667"/>
                        <a:ext cx="17456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296905"/>
              </p:ext>
            </p:extLst>
          </p:nvPr>
        </p:nvGraphicFramePr>
        <p:xfrm>
          <a:off x="2734809" y="5690874"/>
          <a:ext cx="10382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2" name="Formula" r:id="rId20" imgW="500400" imgH="176760" progId="Equation.Ribbit">
                  <p:embed/>
                </p:oleObj>
              </mc:Choice>
              <mc:Fallback>
                <p:oleObj name="Formula" r:id="rId20" imgW="5004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734809" y="5690874"/>
                        <a:ext cx="10382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920474"/>
              </p:ext>
            </p:extLst>
          </p:nvPr>
        </p:nvGraphicFramePr>
        <p:xfrm>
          <a:off x="4109359" y="5625786"/>
          <a:ext cx="10382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3" name="Formula" r:id="rId22" imgW="500400" imgH="207360" progId="Equation.Ribbit">
                  <p:embed/>
                </p:oleObj>
              </mc:Choice>
              <mc:Fallback>
                <p:oleObj name="Formula" r:id="rId22" imgW="50040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109359" y="5625786"/>
                        <a:ext cx="10382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398577"/>
              </p:ext>
            </p:extLst>
          </p:nvPr>
        </p:nvGraphicFramePr>
        <p:xfrm>
          <a:off x="6509198" y="5690873"/>
          <a:ext cx="64928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4" name="Formula" r:id="rId24" imgW="312480" imgH="176760" progId="Equation.Ribbit">
                  <p:embed/>
                </p:oleObj>
              </mc:Choice>
              <mc:Fallback>
                <p:oleObj name="Formula" r:id="rId24" imgW="3124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509198" y="5690873"/>
                        <a:ext cx="64928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298605"/>
              </p:ext>
            </p:extLst>
          </p:nvPr>
        </p:nvGraphicFramePr>
        <p:xfrm>
          <a:off x="7470660" y="5625092"/>
          <a:ext cx="6492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5" name="Formula" r:id="rId26" imgW="312480" imgH="207360" progId="Equation.Ribbit">
                  <p:embed/>
                </p:oleObj>
              </mc:Choice>
              <mc:Fallback>
                <p:oleObj name="Formula" r:id="rId26" imgW="31248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470660" y="5625092"/>
                        <a:ext cx="649288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60350" y="1118170"/>
            <a:ext cx="8629650" cy="5449543"/>
          </a:xfrm>
        </p:spPr>
        <p:txBody>
          <a:bodyPr>
            <a:normAutofit/>
          </a:bodyPr>
          <a:lstStyle/>
          <a:p>
            <a:pPr marL="342900" indent="-342900"/>
            <a:r>
              <a:rPr lang="zh-CN" altLang="en-US" sz="2400" dirty="0" smtClean="0"/>
              <a:t>损失函数</a:t>
            </a:r>
            <a:endParaRPr lang="en-US" altLang="zh-CN" sz="2400" dirty="0" smtClean="0"/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400" dirty="0" smtClean="0"/>
              <a:t>                      </a:t>
            </a:r>
            <a:r>
              <a:rPr lang="zh-CN" altLang="en-US" sz="2200" dirty="0" smtClean="0"/>
              <a:t>       </a:t>
            </a:r>
            <a:r>
              <a:rPr lang="zh-CN" altLang="en-US" sz="2000" dirty="0" smtClean="0"/>
              <a:t>  刻画假设    的预测标记        与真实标记   之间的差别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简记为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/>
              <a:t>泛化损失</a:t>
            </a:r>
            <a:endParaRPr lang="en-US" altLang="zh-CN" sz="2200" dirty="0"/>
          </a:p>
          <a:p>
            <a:pPr marL="342900" lvl="1" indent="-342900">
              <a:lnSpc>
                <a:spcPct val="130000"/>
              </a:lnSpc>
              <a:spcBef>
                <a:spcPts val="4200"/>
              </a:spcBef>
              <a:buSzPct val="120000"/>
            </a:pPr>
            <a:r>
              <a:rPr lang="zh-CN" altLang="en-US" sz="2200" dirty="0"/>
              <a:t>经验</a:t>
            </a:r>
            <a:r>
              <a:rPr lang="zh-CN" altLang="en-US" sz="2200" dirty="0" smtClean="0"/>
              <a:t>损失</a:t>
            </a:r>
            <a:endParaRPr lang="en-US" altLang="zh-CN" sz="2200" dirty="0" smtClean="0"/>
          </a:p>
          <a:p>
            <a:pPr marL="342900" lvl="1" indent="-342900">
              <a:lnSpc>
                <a:spcPct val="150000"/>
              </a:lnSpc>
              <a:spcBef>
                <a:spcPts val="5400"/>
              </a:spcBef>
              <a:buSzPct val="120000"/>
            </a:pPr>
            <a:r>
              <a:rPr lang="zh-CN" altLang="en-US" sz="2200" dirty="0" smtClean="0"/>
              <a:t>留一</a:t>
            </a:r>
            <a:r>
              <a:rPr lang="en-US" altLang="zh-CN" sz="2200" dirty="0" smtClean="0"/>
              <a:t>(leave-one-out)</a:t>
            </a:r>
            <a:r>
              <a:rPr lang="zh-CN" altLang="en-US" sz="2200" dirty="0" smtClean="0"/>
              <a:t>损失</a:t>
            </a:r>
            <a:r>
              <a:rPr lang="zh-CN" altLang="en-US" sz="2200" dirty="0"/>
              <a:t>：</a:t>
            </a:r>
            <a:endParaRPr lang="en-US" altLang="zh-CN" sz="2200" dirty="0"/>
          </a:p>
          <a:p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396106"/>
              </p:ext>
            </p:extLst>
          </p:nvPr>
        </p:nvGraphicFramePr>
        <p:xfrm>
          <a:off x="383703" y="1692526"/>
          <a:ext cx="3161612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01" name="Formula" r:id="rId3" imgW="1808640" imgH="181800" progId="Equation.Ribbit">
                  <p:embed/>
                </p:oleObj>
              </mc:Choice>
              <mc:Fallback>
                <p:oleObj name="Formula" r:id="rId3" imgW="1808640" imgH="181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703" y="1692526"/>
                        <a:ext cx="3161612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538505"/>
              </p:ext>
            </p:extLst>
          </p:nvPr>
        </p:nvGraphicFramePr>
        <p:xfrm>
          <a:off x="4601888" y="1721554"/>
          <a:ext cx="352425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02" name="Formula" r:id="rId5" imgW="199440" imgH="157680" progId="Equation.Ribbit">
                  <p:embed/>
                </p:oleObj>
              </mc:Choice>
              <mc:Fallback>
                <p:oleObj name="Formula" r:id="rId5" imgW="1994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1888" y="1721554"/>
                        <a:ext cx="352425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722327"/>
              </p:ext>
            </p:extLst>
          </p:nvPr>
        </p:nvGraphicFramePr>
        <p:xfrm>
          <a:off x="6234113" y="1706563"/>
          <a:ext cx="727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03" name="Formula" r:id="rId7" imgW="412920" imgH="176760" progId="Equation.Ribbit">
                  <p:embed/>
                </p:oleObj>
              </mc:Choice>
              <mc:Fallback>
                <p:oleObj name="Formula" r:id="rId7" imgW="4129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34113" y="1706563"/>
                        <a:ext cx="727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622160"/>
              </p:ext>
            </p:extLst>
          </p:nvPr>
        </p:nvGraphicFramePr>
        <p:xfrm>
          <a:off x="8264155" y="1727196"/>
          <a:ext cx="175783" cy="25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04" name="Formula" r:id="rId9" imgW="82800" imgH="120960" progId="Equation.Ribbit">
                  <p:embed/>
                </p:oleObj>
              </mc:Choice>
              <mc:Fallback>
                <p:oleObj name="Formula" r:id="rId9" imgW="8280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55" y="1727196"/>
                        <a:ext cx="175783" cy="25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288584"/>
              </p:ext>
            </p:extLst>
          </p:nvPr>
        </p:nvGraphicFramePr>
        <p:xfrm>
          <a:off x="2278289" y="2120900"/>
          <a:ext cx="1008063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05" name="Formula" r:id="rId11" imgW="578160" imgH="176760" progId="Equation.Ribbit">
                  <p:embed/>
                </p:oleObj>
              </mc:Choice>
              <mc:Fallback>
                <p:oleObj name="Formula" r:id="rId11" imgW="5781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78289" y="2120900"/>
                        <a:ext cx="1008063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474304"/>
              </p:ext>
            </p:extLst>
          </p:nvPr>
        </p:nvGraphicFramePr>
        <p:xfrm>
          <a:off x="2552700" y="3089275"/>
          <a:ext cx="3627438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06" name="Formula" r:id="rId13" imgW="2077920" imgH="189360" progId="Equation.Ribbit">
                  <p:embed/>
                </p:oleObj>
              </mc:Choice>
              <mc:Fallback>
                <p:oleObj name="Formula" r:id="rId13" imgW="2077920" imgH="18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52700" y="3089275"/>
                        <a:ext cx="3627438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979733"/>
              </p:ext>
            </p:extLst>
          </p:nvPr>
        </p:nvGraphicFramePr>
        <p:xfrm>
          <a:off x="2552700" y="3879850"/>
          <a:ext cx="30035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07" name="Formula" r:id="rId15" imgW="1721160" imgH="438480" progId="Equation.Ribbit">
                  <p:embed/>
                </p:oleObj>
              </mc:Choice>
              <mc:Fallback>
                <p:oleObj name="Formula" r:id="rId15" imgW="172116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52700" y="3879850"/>
                        <a:ext cx="3003550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87825"/>
              </p:ext>
            </p:extLst>
          </p:nvPr>
        </p:nvGraphicFramePr>
        <p:xfrm>
          <a:off x="2554288" y="5281613"/>
          <a:ext cx="34099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08" name="Formula" r:id="rId17" imgW="1953360" imgH="438480" progId="Equation.Ribbit">
                  <p:embed/>
                </p:oleObj>
              </mc:Choice>
              <mc:Fallback>
                <p:oleObj name="Formula" r:id="rId17" imgW="195336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54288" y="5281613"/>
                        <a:ext cx="3409950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87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稳定性</a:t>
            </a:r>
            <a:r>
              <a:rPr lang="en-US" altLang="zh-CN" b="0" dirty="0"/>
              <a:t>(</a:t>
            </a:r>
            <a:r>
              <a:rPr lang="en-US" altLang="zh-CN" sz="3600" b="0" dirty="0" smtClean="0"/>
              <a:t>Stability)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60350" y="1118170"/>
            <a:ext cx="8629650" cy="5449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/>
              <a:t>定义</a:t>
            </a:r>
            <a:r>
              <a:rPr lang="zh-CN" altLang="en-US" dirty="0" smtClean="0"/>
              <a:t> </a:t>
            </a:r>
            <a:r>
              <a:rPr lang="zh-CN" altLang="en-US" b="1" dirty="0" smtClean="0">
                <a:solidFill>
                  <a:srgbClr val="C00000"/>
                </a:solidFill>
              </a:rPr>
              <a:t>算法的均匀稳定性</a:t>
            </a:r>
            <a:r>
              <a:rPr lang="en-US" altLang="zh-CN" b="1" dirty="0" smtClean="0">
                <a:solidFill>
                  <a:srgbClr val="C00000"/>
                </a:solidFill>
              </a:rPr>
              <a:t>(uniform stability)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    </a:t>
            </a:r>
            <a:r>
              <a:rPr lang="zh-CN" altLang="en-US" sz="2000" dirty="0" smtClean="0"/>
              <a:t>对任何                         若学习算法  满足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则称   </a:t>
            </a:r>
            <a:r>
              <a:rPr lang="zh-CN" altLang="en-US" sz="2000" dirty="0" smtClean="0">
                <a:solidFill>
                  <a:srgbClr val="FF0000"/>
                </a:solidFill>
              </a:rPr>
              <a:t>关于损失函数  </a:t>
            </a:r>
            <a:r>
              <a:rPr lang="zh-CN" altLang="en-US" sz="2000" dirty="0" smtClean="0"/>
              <a:t>满足    均匀稳定性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00000"/>
              </a:lnSpc>
            </a:pP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若算法   关于损失函数  满足     均匀稳定性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则有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 smtClean="0"/>
          </a:p>
          <a:p>
            <a:pPr marL="457200" lvl="1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dirty="0" smtClean="0"/>
              <a:t>也就是说</a:t>
            </a:r>
            <a:r>
              <a:rPr lang="en-US" altLang="zh-CN" dirty="0" smtClean="0"/>
              <a:t>, </a:t>
            </a:r>
            <a:r>
              <a:rPr lang="zh-CN" altLang="en-US" dirty="0" smtClean="0"/>
              <a:t>移除示例的稳定性包含替换示例的稳定性</a:t>
            </a:r>
            <a:r>
              <a:rPr lang="en-US" altLang="zh-CN" dirty="0" smtClean="0"/>
              <a:t>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076224"/>
              </p:ext>
            </p:extLst>
          </p:nvPr>
        </p:nvGraphicFramePr>
        <p:xfrm>
          <a:off x="5016228" y="1793156"/>
          <a:ext cx="1936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2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6228" y="1793156"/>
                        <a:ext cx="193675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78337"/>
              </p:ext>
            </p:extLst>
          </p:nvPr>
        </p:nvGraphicFramePr>
        <p:xfrm>
          <a:off x="2743519" y="2888595"/>
          <a:ext cx="144019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3" name="Formula" r:id="rId5" imgW="72720" imgH="161640" progId="Equation.Ribbit">
                  <p:embed/>
                </p:oleObj>
              </mc:Choice>
              <mc:Fallback>
                <p:oleObj name="Formula" r:id="rId5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519" y="2888595"/>
                        <a:ext cx="144019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762287"/>
              </p:ext>
            </p:extLst>
          </p:nvPr>
        </p:nvGraphicFramePr>
        <p:xfrm>
          <a:off x="1599313" y="1760669"/>
          <a:ext cx="2044700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4" name="Formula" r:id="rId7" imgW="1172520" imgH="176760" progId="Equation.Ribbit">
                  <p:embed/>
                </p:oleObj>
              </mc:Choice>
              <mc:Fallback>
                <p:oleObj name="Formula" r:id="rId7" imgW="11725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9313" y="1760669"/>
                        <a:ext cx="2044700" cy="309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456898"/>
              </p:ext>
            </p:extLst>
          </p:nvPr>
        </p:nvGraphicFramePr>
        <p:xfrm>
          <a:off x="1671638" y="2332038"/>
          <a:ext cx="5697537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5" name="Formula" r:id="rId9" imgW="2776320" imgH="177840" progId="Equation.Ribbit">
                  <p:embed/>
                </p:oleObj>
              </mc:Choice>
              <mc:Fallback>
                <p:oleObj name="Formula" r:id="rId9" imgW="27763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71638" y="2332038"/>
                        <a:ext cx="5697537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301486"/>
              </p:ext>
            </p:extLst>
          </p:nvPr>
        </p:nvGraphicFramePr>
        <p:xfrm>
          <a:off x="1001179" y="2888595"/>
          <a:ext cx="21691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6" name="Formula" r:id="rId11" imgW="109440" imgH="161640" progId="Equation.Ribbit">
                  <p:embed/>
                </p:oleObj>
              </mc:Choice>
              <mc:Fallback>
                <p:oleObj name="Formula" r:id="rId11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1179" y="2888595"/>
                        <a:ext cx="21691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601378"/>
              </p:ext>
            </p:extLst>
          </p:nvPr>
        </p:nvGraphicFramePr>
        <p:xfrm>
          <a:off x="3438157" y="2871892"/>
          <a:ext cx="4111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7" name="Formula" r:id="rId12" imgW="207360" imgH="158760" progId="Equation.Ribbit">
                  <p:embed/>
                </p:oleObj>
              </mc:Choice>
              <mc:Fallback>
                <p:oleObj name="Formula" r:id="rId12" imgW="20736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38157" y="2871892"/>
                        <a:ext cx="4111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5709"/>
              </p:ext>
            </p:extLst>
          </p:nvPr>
        </p:nvGraphicFramePr>
        <p:xfrm>
          <a:off x="3277430" y="3771230"/>
          <a:ext cx="135788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8" name="Formula" r:id="rId14" imgW="72720" imgH="161640" progId="Equation.Ribbit">
                  <p:embed/>
                </p:oleObj>
              </mc:Choice>
              <mc:Fallback>
                <p:oleObj name="Formula" r:id="rId14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7430" y="3771230"/>
                        <a:ext cx="135788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268542"/>
              </p:ext>
            </p:extLst>
          </p:nvPr>
        </p:nvGraphicFramePr>
        <p:xfrm>
          <a:off x="1497675" y="3769779"/>
          <a:ext cx="204521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9" name="Formula" r:id="rId15" imgW="109440" imgH="161640" progId="Equation.Ribbit">
                  <p:embed/>
                </p:oleObj>
              </mc:Choice>
              <mc:Fallback>
                <p:oleObj name="Formula" r:id="rId1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7675" y="3769779"/>
                        <a:ext cx="204521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239087"/>
              </p:ext>
            </p:extLst>
          </p:nvPr>
        </p:nvGraphicFramePr>
        <p:xfrm>
          <a:off x="3966325" y="3761466"/>
          <a:ext cx="396719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50" name="Formula" r:id="rId16" imgW="207360" imgH="158760" progId="Equation.Ribbit">
                  <p:embed/>
                </p:oleObj>
              </mc:Choice>
              <mc:Fallback>
                <p:oleObj name="Formula" r:id="rId16" imgW="20736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66325" y="3761466"/>
                        <a:ext cx="396719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35544"/>
              </p:ext>
            </p:extLst>
          </p:nvPr>
        </p:nvGraphicFramePr>
        <p:xfrm>
          <a:off x="1497675" y="4259333"/>
          <a:ext cx="599122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51" name="Formula" r:id="rId17" imgW="3318840" imgH="608400" progId="Equation.Ribbit">
                  <p:embed/>
                </p:oleObj>
              </mc:Choice>
              <mc:Fallback>
                <p:oleObj name="Formula" r:id="rId17" imgW="3318840" imgH="608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497675" y="4259333"/>
                        <a:ext cx="5991225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7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542564" cy="593895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sz="2400" dirty="0" smtClean="0"/>
              <a:t>若损失函数  有界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对所有   和              有                         则有</a:t>
            </a:r>
            <a:endParaRPr lang="en-US" altLang="zh-CN" dirty="0" smtClean="0"/>
          </a:p>
          <a:p>
            <a:pPr marL="0" indent="0">
              <a:spcBef>
                <a:spcPts val="2400"/>
              </a:spcBef>
              <a:buNone/>
            </a:pPr>
            <a:r>
              <a:rPr lang="zh-CN" altLang="en-US" sz="2400" dirty="0" smtClean="0"/>
              <a:t>定理</a:t>
            </a:r>
            <a:r>
              <a:rPr lang="en-US" altLang="zh-CN" sz="2400" dirty="0" smtClean="0"/>
              <a:t>12.8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 smtClean="0"/>
              <a:t>     </a:t>
            </a:r>
            <a:r>
              <a:rPr lang="zh-CN" altLang="en-US" sz="2000" dirty="0" smtClean="0"/>
              <a:t>给定从分布   上独立同分布采样得到的大小为   的示例集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若学习算法   满足关于损失函数  的     均匀稳定性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且损失函数  的上界为     同时      </a:t>
            </a:r>
            <a:endParaRPr lang="en-US" altLang="zh-CN" sz="2000" dirty="0" smtClean="0"/>
          </a:p>
          <a:p>
            <a:pPr marL="0" indent="0">
              <a:lnSpc>
                <a:spcPct val="130000"/>
              </a:lnSpc>
              <a:spcBef>
                <a:spcPts val="400"/>
              </a:spcBef>
              <a:buNone/>
            </a:pPr>
            <a:r>
              <a:rPr lang="zh-CN" altLang="en-US" sz="2000" dirty="0" smtClean="0"/>
              <a:t>              则对任意          以至少        的概率有</a:t>
            </a:r>
            <a:endParaRPr lang="en-US" altLang="zh-CN" sz="20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278732"/>
              </p:ext>
            </p:extLst>
          </p:nvPr>
        </p:nvGraphicFramePr>
        <p:xfrm>
          <a:off x="2172437" y="1216610"/>
          <a:ext cx="164592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1" name="Formula" r:id="rId3" imgW="72720" imgH="161640" progId="Equation.Ribbit">
                  <p:embed/>
                </p:oleObj>
              </mc:Choice>
              <mc:Fallback>
                <p:oleObj name="Formula" r:id="rId3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2437" y="1216610"/>
                        <a:ext cx="164592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492112"/>
              </p:ext>
            </p:extLst>
          </p:nvPr>
        </p:nvGraphicFramePr>
        <p:xfrm>
          <a:off x="1556657" y="1738086"/>
          <a:ext cx="2365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2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6657" y="1738086"/>
                        <a:ext cx="236538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271430"/>
              </p:ext>
            </p:extLst>
          </p:nvPr>
        </p:nvGraphicFramePr>
        <p:xfrm>
          <a:off x="2094593" y="1698398"/>
          <a:ext cx="119697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3" name="Formula" r:id="rId7" imgW="642960" imgH="176760" progId="Equation.Ribbit">
                  <p:embed/>
                </p:oleObj>
              </mc:Choice>
              <mc:Fallback>
                <p:oleObj name="Formula" r:id="rId7" imgW="6429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94593" y="1698398"/>
                        <a:ext cx="1196975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995083"/>
              </p:ext>
            </p:extLst>
          </p:nvPr>
        </p:nvGraphicFramePr>
        <p:xfrm>
          <a:off x="3581627" y="1717675"/>
          <a:ext cx="2220912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4" name="Formula" r:id="rId9" imgW="1191600" imgH="176760" progId="Equation.Ribbit">
                  <p:embed/>
                </p:oleObj>
              </mc:Choice>
              <mc:Fallback>
                <p:oleObj name="Formula" r:id="rId9" imgW="11916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1627" y="1717675"/>
                        <a:ext cx="2220912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578164"/>
              </p:ext>
            </p:extLst>
          </p:nvPr>
        </p:nvGraphicFramePr>
        <p:xfrm>
          <a:off x="2080079" y="2907396"/>
          <a:ext cx="2365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5" name="Formula" r:id="rId11" imgW="127080" imgH="155160" progId="Equation.Ribbit">
                  <p:embed/>
                </p:oleObj>
              </mc:Choice>
              <mc:Fallback>
                <p:oleObj name="Formula" r:id="rId1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80079" y="2907396"/>
                        <a:ext cx="236538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126364"/>
              </p:ext>
            </p:extLst>
          </p:nvPr>
        </p:nvGraphicFramePr>
        <p:xfrm>
          <a:off x="5896429" y="2955928"/>
          <a:ext cx="252413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6" name="Formula" r:id="rId13" imgW="134640" imgH="119520" progId="Equation.Ribbit">
                  <p:embed/>
                </p:oleObj>
              </mc:Choice>
              <mc:Fallback>
                <p:oleObj name="Formula" r:id="rId13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96429" y="2955928"/>
                        <a:ext cx="252413" cy="2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591454"/>
              </p:ext>
            </p:extLst>
          </p:nvPr>
        </p:nvGraphicFramePr>
        <p:xfrm>
          <a:off x="7199426" y="2907395"/>
          <a:ext cx="2365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7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99426" y="2907395"/>
                        <a:ext cx="236538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453368"/>
              </p:ext>
            </p:extLst>
          </p:nvPr>
        </p:nvGraphicFramePr>
        <p:xfrm>
          <a:off x="2921284" y="3298277"/>
          <a:ext cx="135788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8" name="Formula" r:id="rId16" imgW="72720" imgH="161640" progId="Equation.Ribbit">
                  <p:embed/>
                </p:oleObj>
              </mc:Choice>
              <mc:Fallback>
                <p:oleObj name="Formula" r:id="rId16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1284" y="3298277"/>
                        <a:ext cx="135788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504794"/>
              </p:ext>
            </p:extLst>
          </p:nvPr>
        </p:nvGraphicFramePr>
        <p:xfrm>
          <a:off x="626196" y="3309459"/>
          <a:ext cx="204521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9" name="Formula" r:id="rId17" imgW="109440" imgH="161640" progId="Equation.Ribbit">
                  <p:embed/>
                </p:oleObj>
              </mc:Choice>
              <mc:Fallback>
                <p:oleObj name="Formula" r:id="rId17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6196" y="3309459"/>
                        <a:ext cx="204521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762057"/>
              </p:ext>
            </p:extLst>
          </p:nvPr>
        </p:nvGraphicFramePr>
        <p:xfrm>
          <a:off x="3361496" y="3276506"/>
          <a:ext cx="396719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0" name="Formula" r:id="rId19" imgW="207360" imgH="158760" progId="Equation.Ribbit">
                  <p:embed/>
                </p:oleObj>
              </mc:Choice>
              <mc:Fallback>
                <p:oleObj name="Formula" r:id="rId19" imgW="20736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61496" y="3276506"/>
                        <a:ext cx="396719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80793"/>
              </p:ext>
            </p:extLst>
          </p:nvPr>
        </p:nvGraphicFramePr>
        <p:xfrm>
          <a:off x="6513570" y="3284838"/>
          <a:ext cx="135788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1" name="Formula" r:id="rId21" imgW="72720" imgH="161640" progId="Equation.Ribbit">
                  <p:embed/>
                </p:oleObj>
              </mc:Choice>
              <mc:Fallback>
                <p:oleObj name="Formula" r:id="rId21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13570" y="3284838"/>
                        <a:ext cx="135788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758202"/>
              </p:ext>
            </p:extLst>
          </p:nvPr>
        </p:nvGraphicFramePr>
        <p:xfrm>
          <a:off x="7721377" y="3304952"/>
          <a:ext cx="354012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2" name="Formula" r:id="rId22" imgW="188280" imgH="155160" progId="Equation.Ribbit">
                  <p:embed/>
                </p:oleObj>
              </mc:Choice>
              <mc:Fallback>
                <p:oleObj name="Formula" r:id="rId22" imgW="1882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21377" y="3304952"/>
                        <a:ext cx="354012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66698"/>
              </p:ext>
            </p:extLst>
          </p:nvPr>
        </p:nvGraphicFramePr>
        <p:xfrm>
          <a:off x="334962" y="3727907"/>
          <a:ext cx="12319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3" name="Formula" r:id="rId24" imgW="659160" imgH="160200" progId="Equation.Ribbit">
                  <p:embed/>
                </p:oleObj>
              </mc:Choice>
              <mc:Fallback>
                <p:oleObj name="Formula" r:id="rId24" imgW="65916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34962" y="3727907"/>
                        <a:ext cx="1231900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394440"/>
              </p:ext>
            </p:extLst>
          </p:nvPr>
        </p:nvGraphicFramePr>
        <p:xfrm>
          <a:off x="2620962" y="3739473"/>
          <a:ext cx="83820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4" name="Formula" r:id="rId26" imgW="447120" imgH="151200" progId="Equation.Ribbit">
                  <p:embed/>
                </p:oleObj>
              </mc:Choice>
              <mc:Fallback>
                <p:oleObj name="Formula" r:id="rId26" imgW="447120" imgH="151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20962" y="3739473"/>
                        <a:ext cx="838200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838754"/>
              </p:ext>
            </p:extLst>
          </p:nvPr>
        </p:nvGraphicFramePr>
        <p:xfrm>
          <a:off x="4286704" y="3731989"/>
          <a:ext cx="614363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5" name="Formula" r:id="rId28" imgW="329040" imgH="148680" progId="Equation.Ribbit">
                  <p:embed/>
                </p:oleObj>
              </mc:Choice>
              <mc:Fallback>
                <p:oleObj name="Formula" r:id="rId28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286704" y="3731989"/>
                        <a:ext cx="614363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56885"/>
              </p:ext>
            </p:extLst>
          </p:nvPr>
        </p:nvGraphicFramePr>
        <p:xfrm>
          <a:off x="1902052" y="4167827"/>
          <a:ext cx="5089525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6" name="Formula" r:id="rId30" imgW="3123000" imgH="392760" progId="Equation.Ribbit">
                  <p:embed/>
                </p:oleObj>
              </mc:Choice>
              <mc:Fallback>
                <p:oleObj name="Formula" r:id="rId30" imgW="312300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902052" y="4167827"/>
                        <a:ext cx="5089525" cy="63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541723"/>
              </p:ext>
            </p:extLst>
          </p:nvPr>
        </p:nvGraphicFramePr>
        <p:xfrm>
          <a:off x="1902052" y="5050250"/>
          <a:ext cx="519906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7" name="Formula" r:id="rId32" imgW="3189240" imgH="392760" progId="Equation.Ribbit">
                  <p:embed/>
                </p:oleObj>
              </mc:Choice>
              <mc:Fallback>
                <p:oleObj name="Formula" r:id="rId32" imgW="318924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902052" y="5050250"/>
                        <a:ext cx="5199062" cy="63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8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542564" cy="59389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/>
              <a:t>定理</a:t>
            </a:r>
            <a:r>
              <a:rPr lang="en-US" altLang="zh-CN" sz="2400" dirty="0" smtClean="0"/>
              <a:t>12.8</a:t>
            </a:r>
            <a:r>
              <a:rPr lang="zh-CN" altLang="en-US" sz="2400" dirty="0" smtClean="0"/>
              <a:t>给出了基于稳定性分析推导出的学习算法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学得假设的泛化误差界</a:t>
            </a:r>
            <a:r>
              <a:rPr lang="en-US" altLang="zh-CN" sz="2400" dirty="0" smtClean="0"/>
              <a:t>.</a:t>
            </a:r>
          </a:p>
          <a:p>
            <a:pPr marL="742950" lvl="1" indent="-285750">
              <a:lnSpc>
                <a:spcPct val="150000"/>
              </a:lnSpc>
            </a:pPr>
            <a:r>
              <a:rPr lang="zh-CN" altLang="en-US" dirty="0"/>
              <a:t>经验</a:t>
            </a:r>
            <a:r>
              <a:rPr lang="zh-CN" altLang="en-US" dirty="0" smtClean="0"/>
              <a:t>损失与泛化损失之间差别的收敛率为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   若              则可保证收敛率为</a:t>
            </a:r>
            <a:endParaRPr lang="en-US" altLang="zh-CN" dirty="0" smtClean="0"/>
          </a:p>
          <a:p>
            <a:pPr marL="800100" lvl="1" indent="-342900">
              <a:lnSpc>
                <a:spcPct val="150000"/>
              </a:lnSpc>
            </a:pPr>
            <a:r>
              <a:rPr lang="zh-CN" altLang="en-US" dirty="0" smtClean="0"/>
              <a:t>该收敛率与基于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维和</a:t>
            </a:r>
            <a:r>
              <a:rPr lang="en-US" altLang="zh-CN" dirty="0" smtClean="0"/>
              <a:t>Rademacher</a:t>
            </a:r>
            <a:r>
              <a:rPr lang="zh-CN" altLang="en-US" dirty="0" smtClean="0"/>
              <a:t>复杂度得到的收敛率一致</a:t>
            </a:r>
            <a:r>
              <a:rPr lang="en-US" altLang="zh-CN" dirty="0" smtClean="0"/>
              <a:t>.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357910"/>
              </p:ext>
            </p:extLst>
          </p:nvPr>
        </p:nvGraphicFramePr>
        <p:xfrm>
          <a:off x="7424285" y="1395051"/>
          <a:ext cx="21691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0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4285" y="1395051"/>
                        <a:ext cx="21691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698189"/>
              </p:ext>
            </p:extLst>
          </p:nvPr>
        </p:nvGraphicFramePr>
        <p:xfrm>
          <a:off x="5666014" y="2466295"/>
          <a:ext cx="690563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1" name="Formula" r:id="rId5" imgW="387360" imgH="179280" progId="Equation.Ribbit">
                  <p:embed/>
                </p:oleObj>
              </mc:Choice>
              <mc:Fallback>
                <p:oleObj name="Formula" r:id="rId5" imgW="387360" imgH="179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66014" y="2466295"/>
                        <a:ext cx="690563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815484"/>
              </p:ext>
            </p:extLst>
          </p:nvPr>
        </p:nvGraphicFramePr>
        <p:xfrm>
          <a:off x="1364342" y="2970213"/>
          <a:ext cx="11525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2" name="Formula" r:id="rId7" imgW="645480" imgH="205920" progId="Equation.Ribbit">
                  <p:embed/>
                </p:oleObj>
              </mc:Choice>
              <mc:Fallback>
                <p:oleObj name="Formula" r:id="rId7" imgW="645480" imgH="205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4342" y="2970213"/>
                        <a:ext cx="11525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825815"/>
              </p:ext>
            </p:extLst>
          </p:nvPr>
        </p:nvGraphicFramePr>
        <p:xfrm>
          <a:off x="4622120" y="2989489"/>
          <a:ext cx="863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3" name="Formula" r:id="rId9" imgW="484200" imgH="230040" progId="Equation.Ribbit">
                  <p:embed/>
                </p:oleObj>
              </mc:Choice>
              <mc:Fallback>
                <p:oleObj name="Formula" r:id="rId9" imgW="484200" imgH="230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2120" y="2989489"/>
                        <a:ext cx="8636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19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542564" cy="301296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lt"/>
              </a:rPr>
              <a:t>学习算法的稳定性分析</a:t>
            </a:r>
            <a:r>
              <a:rPr lang="zh-CN" altLang="en-US" dirty="0">
                <a:latin typeface="+mn-lt"/>
              </a:rPr>
              <a:t>关注的是              </a:t>
            </a:r>
            <a:endParaRPr lang="en-US" altLang="zh-CN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假设空间复杂度分析所关注的是</a:t>
            </a:r>
            <a:r>
              <a:rPr lang="zh-CN" altLang="en-US" sz="2400" dirty="0" smtClean="0">
                <a:latin typeface="+mn-lt"/>
              </a:rPr>
              <a:t>                   </a:t>
            </a:r>
            <a:endParaRPr lang="en-US" altLang="zh-CN" sz="2400" dirty="0" smtClean="0">
              <a:latin typeface="+mn-lt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r>
              <a:rPr lang="zh-CN" altLang="en-US" sz="2000" dirty="0" smtClean="0">
                <a:latin typeface="+mn-lt"/>
              </a:rPr>
              <a:t>因此</a:t>
            </a:r>
            <a:r>
              <a:rPr lang="en-US" altLang="zh-CN" sz="2000" dirty="0" smtClean="0">
                <a:latin typeface="+mn-lt"/>
              </a:rPr>
              <a:t>, </a:t>
            </a:r>
            <a:r>
              <a:rPr lang="zh-CN" altLang="en-US" sz="2000" dirty="0" smtClean="0">
                <a:latin typeface="+mn-lt"/>
              </a:rPr>
              <a:t>稳定性分析不必</a:t>
            </a:r>
            <a:r>
              <a:rPr lang="zh-CN" altLang="en-US" sz="2000" dirty="0">
                <a:latin typeface="+mn-lt"/>
              </a:rPr>
              <a:t>考虑假设空间中所有可能的</a:t>
            </a:r>
            <a:r>
              <a:rPr lang="zh-CN" altLang="en-US" sz="2000" dirty="0" smtClean="0">
                <a:latin typeface="+mn-lt"/>
              </a:rPr>
              <a:t>假设</a:t>
            </a:r>
            <a:r>
              <a:rPr lang="en-US" altLang="zh-CN" sz="2000" dirty="0" smtClean="0">
                <a:latin typeface="+mn-lt"/>
              </a:rPr>
              <a:t>, </a:t>
            </a:r>
            <a:r>
              <a:rPr lang="zh-CN" altLang="en-US" sz="2000" dirty="0" smtClean="0">
                <a:latin typeface="+mn-lt"/>
              </a:rPr>
              <a:t>只需根据分析</a:t>
            </a:r>
            <a:r>
              <a:rPr lang="zh-CN" altLang="en-US" sz="2000" dirty="0">
                <a:latin typeface="+mn-lt"/>
              </a:rPr>
              <a:t>算法自身的</a:t>
            </a:r>
            <a:r>
              <a:rPr lang="zh-CN" altLang="en-US" sz="2000" dirty="0" smtClean="0">
                <a:latin typeface="+mn-lt"/>
              </a:rPr>
              <a:t>特性</a:t>
            </a:r>
            <a:r>
              <a:rPr lang="en-US" altLang="zh-CN" sz="2000" dirty="0" smtClean="0">
                <a:latin typeface="+mn-lt"/>
              </a:rPr>
              <a:t>(</a:t>
            </a:r>
            <a:r>
              <a:rPr lang="zh-CN" altLang="en-US" sz="2000" dirty="0" smtClean="0">
                <a:latin typeface="+mn-lt"/>
              </a:rPr>
              <a:t>稳定性</a:t>
            </a:r>
            <a:r>
              <a:rPr lang="en-US" altLang="zh-CN" sz="2000" dirty="0" smtClean="0">
                <a:latin typeface="+mn-lt"/>
              </a:rPr>
              <a:t>)</a:t>
            </a:r>
            <a:r>
              <a:rPr lang="zh-CN" altLang="en-US" sz="2000" dirty="0" smtClean="0">
                <a:latin typeface="+mn-lt"/>
              </a:rPr>
              <a:t>来讨论输出假设    的泛化误差界</a:t>
            </a:r>
            <a:r>
              <a:rPr lang="en-US" altLang="zh-CN" sz="2000" dirty="0" smtClean="0">
                <a:latin typeface="+mn-lt"/>
              </a:rPr>
              <a:t>.</a:t>
            </a:r>
            <a:endParaRPr lang="zh-CN" altLang="en-US" sz="2000" dirty="0">
              <a:latin typeface="+mn-lt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endParaRPr lang="en-US" altLang="zh-CN" sz="2000" dirty="0">
              <a:latin typeface="+mn-lt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90121"/>
              </p:ext>
            </p:extLst>
          </p:nvPr>
        </p:nvGraphicFramePr>
        <p:xfrm>
          <a:off x="4645375" y="1160802"/>
          <a:ext cx="21812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7" name="Formula" r:id="rId3" imgW="1242360" imgH="208440" progId="Equation.Ribbit">
                  <p:embed/>
                </p:oleObj>
              </mc:Choice>
              <mc:Fallback>
                <p:oleObj name="Formula" r:id="rId3" imgW="1242360" imgH="20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5375" y="1160802"/>
                        <a:ext cx="218122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814038"/>
              </p:ext>
            </p:extLst>
          </p:nvPr>
        </p:nvGraphicFramePr>
        <p:xfrm>
          <a:off x="4645375" y="1669258"/>
          <a:ext cx="2508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8" name="Formula" r:id="rId5" imgW="1428840" imgH="208440" progId="Equation.Ribbit">
                  <p:embed/>
                </p:oleObj>
              </mc:Choice>
              <mc:Fallback>
                <p:oleObj name="Formula" r:id="rId5" imgW="1428840" imgH="20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5375" y="1669258"/>
                        <a:ext cx="25082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905707"/>
              </p:ext>
            </p:extLst>
          </p:nvPr>
        </p:nvGraphicFramePr>
        <p:xfrm>
          <a:off x="4396580" y="2739572"/>
          <a:ext cx="35718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9" name="Formula" r:id="rId7" imgW="199440" imgH="157680" progId="Equation.Ribbit">
                  <p:embed/>
                </p:oleObj>
              </mc:Choice>
              <mc:Fallback>
                <p:oleObj name="Formula" r:id="rId7" imgW="1994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580" y="2739572"/>
                        <a:ext cx="357188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60119" y="3894177"/>
            <a:ext cx="7787297" cy="554640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2075" tIns="46038" rIns="92075" bIns="46038" anchor="ctr" anchorCtr="0">
            <a:spAutoFit/>
          </a:bodyPr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稳定性与可学习性之间有什么关系呢？</a:t>
            </a:r>
            <a:endParaRPr kumimoji="1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542564" cy="4661693"/>
          </a:xfrm>
        </p:spPr>
        <p:txBody>
          <a:bodyPr>
            <a:normAutofit/>
          </a:bodyPr>
          <a:lstStyle/>
          <a:p>
            <a:pPr marL="0" lvl="0" indent="0">
              <a:lnSpc>
                <a:spcPct val="135000"/>
              </a:lnSpc>
              <a:spcBef>
                <a:spcPts val="600"/>
              </a:spcBef>
              <a:buClr>
                <a:srgbClr val="16754D"/>
              </a:buClr>
              <a:buNone/>
            </a:pPr>
            <a:r>
              <a:rPr lang="zh-CN" altLang="en-US" sz="2000" dirty="0">
                <a:solidFill>
                  <a:prstClr val="black"/>
                </a:solidFill>
              </a:rPr>
              <a:t>首先必须假设               这样才能保证稳定的学习算法具有一定泛化能力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zh-CN" altLang="en-US" sz="2000" dirty="0">
                <a:solidFill>
                  <a:prstClr val="black"/>
                </a:solidFill>
              </a:rPr>
              <a:t>即经验损失收敛于泛化损失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zh-CN" altLang="en-US" sz="2000" dirty="0">
                <a:solidFill>
                  <a:prstClr val="black"/>
                </a:solidFill>
              </a:rPr>
              <a:t>否则可学习性无从</a:t>
            </a:r>
            <a:r>
              <a:rPr lang="zh-CN" altLang="en-US" sz="2000" dirty="0" smtClean="0">
                <a:solidFill>
                  <a:prstClr val="black"/>
                </a:solidFill>
              </a:rPr>
              <a:t>谈起。对于满足</a:t>
            </a:r>
            <a:r>
              <a:rPr lang="en-US" altLang="zh-CN" sz="2000" dirty="0" smtClean="0">
                <a:solidFill>
                  <a:prstClr val="black"/>
                </a:solidFill>
              </a:rPr>
              <a:t>ERM</a:t>
            </a:r>
            <a:r>
              <a:rPr lang="zh-CN" altLang="en-US" sz="2000" dirty="0" smtClean="0">
                <a:solidFill>
                  <a:prstClr val="black"/>
                </a:solidFill>
              </a:rPr>
              <a:t>原则的学习算法，有如下定理：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r>
              <a:rPr lang="zh-CN" altLang="en-US" dirty="0" smtClean="0">
                <a:latin typeface="+mn-lt"/>
              </a:rPr>
              <a:t>定理</a:t>
            </a:r>
            <a:r>
              <a:rPr lang="en-US" altLang="zh-CN" b="1" dirty="0" smtClean="0">
                <a:latin typeface="+mn-lt"/>
              </a:rPr>
              <a:t>12.9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    </a:t>
            </a:r>
            <a:r>
              <a:rPr lang="zh-CN" altLang="en-US" sz="2000" dirty="0" smtClean="0">
                <a:latin typeface="+mn-lt"/>
              </a:rPr>
              <a:t>若学习算法</a:t>
            </a:r>
            <a:r>
              <a:rPr lang="en-US" altLang="zh-CN" sz="2000" dirty="0" smtClean="0">
                <a:latin typeface="+mn-lt"/>
              </a:rPr>
              <a:t>   </a:t>
            </a:r>
            <a:r>
              <a:rPr lang="zh-CN" altLang="en-US" sz="2000" dirty="0" smtClean="0">
                <a:latin typeface="+mn-lt"/>
              </a:rPr>
              <a:t>是</a:t>
            </a:r>
            <a:r>
              <a:rPr lang="en-US" altLang="zh-CN" sz="2000" dirty="0" smtClean="0">
                <a:latin typeface="+mn-lt"/>
              </a:rPr>
              <a:t>ERM</a:t>
            </a:r>
            <a:r>
              <a:rPr lang="zh-CN" altLang="en-US" sz="2000" dirty="0" smtClean="0">
                <a:latin typeface="+mn-lt"/>
              </a:rPr>
              <a:t>且稳定的</a:t>
            </a:r>
            <a:r>
              <a:rPr lang="en-US" altLang="zh-CN" sz="2000" dirty="0" smtClean="0">
                <a:latin typeface="+mn-lt"/>
              </a:rPr>
              <a:t>, </a:t>
            </a:r>
            <a:r>
              <a:rPr lang="zh-CN" altLang="en-US" sz="2000" dirty="0" smtClean="0">
                <a:latin typeface="+mn-lt"/>
              </a:rPr>
              <a:t>则假设空间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  </a:t>
            </a:r>
            <a:r>
              <a:rPr lang="zh-CN" altLang="en-US" sz="2000" dirty="0" smtClean="0">
                <a:latin typeface="+mn-lt"/>
              </a:rPr>
              <a:t>可学习</a:t>
            </a:r>
            <a:r>
              <a:rPr lang="en-US" altLang="zh-CN" sz="2000" dirty="0" smtClean="0">
                <a:latin typeface="+mn-lt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3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+mn-lt"/>
              </a:rPr>
              <a:t>学习算法的稳定性能导出假设空间的可学习性</a:t>
            </a:r>
            <a:r>
              <a:rPr lang="en-US" altLang="zh-CN" sz="1800" dirty="0" smtClean="0">
                <a:latin typeface="+mn-lt"/>
              </a:rPr>
              <a:t>.</a:t>
            </a:r>
          </a:p>
          <a:p>
            <a:pPr marL="342900" indent="-342900">
              <a:lnSpc>
                <a:spcPct val="13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+mn-lt"/>
              </a:rPr>
              <a:t>稳定性和假设空间可通过损失函数  联系起来</a:t>
            </a:r>
            <a:r>
              <a:rPr lang="en-US" altLang="zh-CN" sz="1800" dirty="0" smtClean="0">
                <a:latin typeface="+mn-lt"/>
              </a:rPr>
              <a:t>.</a:t>
            </a:r>
            <a:endParaRPr lang="en-US" altLang="zh-CN" sz="1800" dirty="0">
              <a:latin typeface="+mn-lt"/>
            </a:endParaRPr>
          </a:p>
          <a:p>
            <a:endParaRPr lang="zh-CN" altLang="en-US" sz="2000" dirty="0">
              <a:latin typeface="+mn-lt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endParaRPr lang="en-US" altLang="zh-CN" sz="2000" dirty="0">
              <a:latin typeface="+mn-lt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477036"/>
              </p:ext>
            </p:extLst>
          </p:nvPr>
        </p:nvGraphicFramePr>
        <p:xfrm>
          <a:off x="2092326" y="3282208"/>
          <a:ext cx="1968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07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2326" y="3282208"/>
                        <a:ext cx="196850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817512"/>
              </p:ext>
            </p:extLst>
          </p:nvPr>
        </p:nvGraphicFramePr>
        <p:xfrm>
          <a:off x="5600255" y="3278144"/>
          <a:ext cx="236538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08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0255" y="3278144"/>
                        <a:ext cx="236538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03937"/>
              </p:ext>
            </p:extLst>
          </p:nvPr>
        </p:nvGraphicFramePr>
        <p:xfrm>
          <a:off x="4141902" y="4542093"/>
          <a:ext cx="123596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09" name="Formula" r:id="rId7" imgW="72720" imgH="161640" progId="Equation.Ribbit">
                  <p:embed/>
                </p:oleObj>
              </mc:Choice>
              <mc:Fallback>
                <p:oleObj name="Formula" r:id="rId7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1902" y="4542093"/>
                        <a:ext cx="123596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676958"/>
              </p:ext>
            </p:extLst>
          </p:nvPr>
        </p:nvGraphicFramePr>
        <p:xfrm>
          <a:off x="1907945" y="1276613"/>
          <a:ext cx="12382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10" name="Formula" r:id="rId9" imgW="1238250" imgH="314325" progId="Equation.Ribbit">
                  <p:embed/>
                </p:oleObj>
              </mc:Choice>
              <mc:Fallback>
                <p:oleObj name="Formula" r:id="rId9" imgW="1238250" imgH="314325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7945" y="1276613"/>
                        <a:ext cx="12382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8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概述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关注的问题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一些概念及记号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可学习性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什么是“学习”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什么是“可学习的”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假设空间复杂性对可学习性的影响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有限假设</a:t>
            </a:r>
            <a:r>
              <a:rPr lang="zh-CN" altLang="en-US" dirty="0"/>
              <a:t>空间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无限假设空间：基于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维的分析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无限假设空间：基于</a:t>
            </a:r>
            <a:r>
              <a:rPr lang="en-US" altLang="zh-CN" dirty="0" err="1" smtClean="0"/>
              <a:t>Rademacher</a:t>
            </a:r>
            <a:r>
              <a:rPr lang="zh-CN" altLang="en-US" dirty="0" smtClean="0"/>
              <a:t>复杂度的分析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/>
              <a:t>稳定性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730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35801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一些概念及记号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zh-CN" altLang="en-US" sz="2200" dirty="0" smtClean="0"/>
              <a:t> 误差参数</a:t>
            </a:r>
            <a:endParaRPr lang="en-US" altLang="zh-CN" sz="2200" dirty="0"/>
          </a:p>
          <a:p>
            <a:pPr marL="0" indent="0">
              <a:buNone/>
            </a:pPr>
            <a:r>
              <a:rPr lang="en-US" altLang="zh-CN" sz="2200" dirty="0" smtClean="0"/>
              <a:t>     </a:t>
            </a:r>
            <a:r>
              <a:rPr lang="zh-CN" altLang="en-US" sz="2200" dirty="0" smtClean="0"/>
              <a:t>为       的上限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即            </a:t>
            </a:r>
            <a:endParaRPr lang="en-US" altLang="zh-CN" sz="2200" dirty="0" smtClean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dirty="0" smtClean="0"/>
              <a:t>       </a:t>
            </a:r>
            <a:r>
              <a:rPr lang="zh-CN" altLang="en-US" sz="2000" dirty="0" smtClean="0"/>
              <a:t>表示预先设定的学得模型所应满足的误差要求</a:t>
            </a:r>
            <a:endParaRPr lang="en-US" altLang="zh-CN" dirty="0" smtClean="0"/>
          </a:p>
          <a:p>
            <a:pPr marL="342900" indent="-342900"/>
            <a:r>
              <a:rPr lang="zh-CN" altLang="en-US" dirty="0" smtClean="0"/>
              <a:t>一致性</a:t>
            </a:r>
            <a:endParaRPr lang="en-US" altLang="zh-CN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若</a:t>
            </a:r>
            <a:r>
              <a:rPr lang="en-US" altLang="zh-CN" dirty="0" smtClean="0"/>
              <a:t>  </a:t>
            </a:r>
            <a:r>
              <a:rPr lang="zh-CN" altLang="en-US" dirty="0" smtClean="0"/>
              <a:t>在数据集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上的经验误差为</a:t>
            </a:r>
            <a:r>
              <a:rPr lang="en-US" altLang="zh-CN" dirty="0" smtClean="0"/>
              <a:t>0, </a:t>
            </a:r>
            <a:r>
              <a:rPr lang="zh-CN" altLang="en-US" dirty="0" smtClean="0"/>
              <a:t>则称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与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一致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否则不一致。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zh-CN" altLang="en-US" dirty="0" smtClean="0"/>
              <a:t>不合</a:t>
            </a:r>
            <a:r>
              <a:rPr lang="en-US" altLang="zh-CN" dirty="0" smtClean="0"/>
              <a:t>(disagreement)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 smtClean="0"/>
              <a:t>    对于任意两个映射           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通过“不合</a:t>
            </a:r>
            <a:r>
              <a:rPr lang="zh-CN" altLang="en-US" dirty="0"/>
              <a:t>”</a:t>
            </a:r>
            <a:r>
              <a:rPr lang="zh-CN" altLang="en-US" dirty="0" smtClean="0"/>
              <a:t>度量它们的差别</a:t>
            </a:r>
            <a:endParaRPr lang="en-US" altLang="zh-CN" dirty="0"/>
          </a:p>
          <a:p>
            <a:pPr marL="800100" lvl="1" indent="-342900"/>
            <a:endParaRPr lang="en-US" altLang="zh-CN" dirty="0" smtClean="0"/>
          </a:p>
          <a:p>
            <a:pPr marL="800100" lvl="1" indent="-342900"/>
            <a:endParaRPr lang="en-US" altLang="zh-CN" sz="2000" dirty="0"/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 smtClean="0"/>
              <a:t>  </a:t>
            </a: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2141"/>
              </p:ext>
            </p:extLst>
          </p:nvPr>
        </p:nvGraphicFramePr>
        <p:xfrm>
          <a:off x="2184967" y="5403638"/>
          <a:ext cx="43180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76" name="Formula" r:id="rId3" imgW="2080440" imgH="176760" progId="Equation.Ribbit">
                  <p:embed/>
                </p:oleObj>
              </mc:Choice>
              <mc:Fallback>
                <p:oleObj name="Formula" r:id="rId3" imgW="208044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4967" y="5403638"/>
                        <a:ext cx="431800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729507"/>
              </p:ext>
            </p:extLst>
          </p:nvPr>
        </p:nvGraphicFramePr>
        <p:xfrm>
          <a:off x="3021414" y="4250118"/>
          <a:ext cx="211455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77" name="Formula" r:id="rId5" imgW="1024920" imgH="156240" progId="Equation.Ribbit">
                  <p:embed/>
                </p:oleObj>
              </mc:Choice>
              <mc:Fallback>
                <p:oleObj name="Formula" r:id="rId5" imgW="102492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1414" y="4250118"/>
                        <a:ext cx="2114550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696382"/>
              </p:ext>
            </p:extLst>
          </p:nvPr>
        </p:nvGraphicFramePr>
        <p:xfrm>
          <a:off x="1841929" y="1284850"/>
          <a:ext cx="147021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78" name="Formula" r:id="rId7" imgW="63720" imgH="119520" progId="Equation.Ribbit">
                  <p:embed/>
                </p:oleObj>
              </mc:Choice>
              <mc:Fallback>
                <p:oleObj name="Formula" r:id="rId7" imgW="637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1929" y="1284850"/>
                        <a:ext cx="147021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296831"/>
              </p:ext>
            </p:extLst>
          </p:nvPr>
        </p:nvGraphicFramePr>
        <p:xfrm>
          <a:off x="637195" y="1703353"/>
          <a:ext cx="147021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79" name="Formula" r:id="rId9" imgW="63720" imgH="119520" progId="Equation.Ribbit">
                  <p:embed/>
                </p:oleObj>
              </mc:Choice>
              <mc:Fallback>
                <p:oleObj name="Formula" r:id="rId9" imgW="637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195" y="1703353"/>
                        <a:ext cx="147021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102487"/>
              </p:ext>
            </p:extLst>
          </p:nvPr>
        </p:nvGraphicFramePr>
        <p:xfrm>
          <a:off x="1141629" y="1647830"/>
          <a:ext cx="64928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0" name="Formula" r:id="rId10" imgW="312480" imgH="176760" progId="Equation.Ribbit">
                  <p:embed/>
                </p:oleObj>
              </mc:Choice>
              <mc:Fallback>
                <p:oleObj name="Formula" r:id="rId10" imgW="3124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1629" y="1647830"/>
                        <a:ext cx="64928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770955"/>
              </p:ext>
            </p:extLst>
          </p:nvPr>
        </p:nvGraphicFramePr>
        <p:xfrm>
          <a:off x="3169332" y="1620838"/>
          <a:ext cx="12827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1" name="Formula" r:id="rId12" imgW="617400" imgH="176760" progId="Equation.Ribbit">
                  <p:embed/>
                </p:oleObj>
              </mc:Choice>
              <mc:Fallback>
                <p:oleObj name="Formula" r:id="rId12" imgW="6174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69332" y="1620838"/>
                        <a:ext cx="1282700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121745"/>
              </p:ext>
            </p:extLst>
          </p:nvPr>
        </p:nvGraphicFramePr>
        <p:xfrm>
          <a:off x="637195" y="2125263"/>
          <a:ext cx="34766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2" name="Formula" r:id="rId14" imgW="148680" imgH="134640" progId="Equation.Ribbit">
                  <p:embed/>
                </p:oleObj>
              </mc:Choice>
              <mc:Fallback>
                <p:oleObj name="Formula" r:id="rId14" imgW="148680" imgH="134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7195" y="2125263"/>
                        <a:ext cx="347662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933950"/>
              </p:ext>
            </p:extLst>
          </p:nvPr>
        </p:nvGraphicFramePr>
        <p:xfrm>
          <a:off x="1048779" y="3145607"/>
          <a:ext cx="17456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3" name="Formula" r:id="rId16" imgW="86400" imgH="157680" progId="Equation.Ribbit">
                  <p:embed/>
                </p:oleObj>
              </mc:Choice>
              <mc:Fallback>
                <p:oleObj name="Formula" r:id="rId16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48779" y="3145607"/>
                        <a:ext cx="17456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585107"/>
              </p:ext>
            </p:extLst>
          </p:nvPr>
        </p:nvGraphicFramePr>
        <p:xfrm>
          <a:off x="2338057" y="3157067"/>
          <a:ext cx="2619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4" name="Formula" r:id="rId18" imgW="127080" imgH="155160" progId="Equation.Ribbit">
                  <p:embed/>
                </p:oleObj>
              </mc:Choice>
              <mc:Fallback>
                <p:oleObj name="Formula" r:id="rId1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38057" y="3157067"/>
                        <a:ext cx="261938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425412"/>
              </p:ext>
            </p:extLst>
          </p:nvPr>
        </p:nvGraphicFramePr>
        <p:xfrm>
          <a:off x="5626425" y="3132128"/>
          <a:ext cx="17456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5" name="Formula" r:id="rId20" imgW="86400" imgH="157680" progId="Equation.Ribbit">
                  <p:embed/>
                </p:oleObj>
              </mc:Choice>
              <mc:Fallback>
                <p:oleObj name="Formula" r:id="rId20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626425" y="3132128"/>
                        <a:ext cx="17456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212860"/>
              </p:ext>
            </p:extLst>
          </p:nvPr>
        </p:nvGraphicFramePr>
        <p:xfrm>
          <a:off x="6104768" y="3157067"/>
          <a:ext cx="2619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6" name="Formula" r:id="rId21" imgW="127080" imgH="155160" progId="Equation.Ribbit">
                  <p:embed/>
                </p:oleObj>
              </mc:Choice>
              <mc:Fallback>
                <p:oleObj name="Formula" r:id="rId2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104768" y="3157067"/>
                        <a:ext cx="261938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5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什么是“</a:t>
            </a:r>
            <a:r>
              <a:rPr lang="zh-CN" altLang="en-US" sz="3600" dirty="0" smtClean="0"/>
              <a:t>学习”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668" y="1151278"/>
            <a:ext cx="9002332" cy="4559565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 </a:t>
            </a:r>
            <a:r>
              <a:rPr lang="zh-CN" altLang="en-US" dirty="0" smtClean="0"/>
              <a:t>概念</a:t>
            </a:r>
            <a:r>
              <a:rPr lang="en-US" altLang="zh-CN" dirty="0" smtClean="0"/>
              <a:t>(concept)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 smtClean="0"/>
              <a:t>  概念是从样本空间   到标记空间   的映射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它决定示例   的真实标记  </a:t>
            </a:r>
            <a:r>
              <a:rPr lang="en-US" altLang="zh-CN" sz="2000" dirty="0" smtClean="0"/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 smtClean="0"/>
              <a:t>目标概念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 smtClean="0"/>
              <a:t>如果对任何样例        均有            成立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则称   为目标概念</a:t>
            </a:r>
            <a:r>
              <a:rPr lang="en-US" altLang="zh-CN" dirty="0" smtClean="0"/>
              <a:t>.</a:t>
            </a:r>
          </a:p>
          <a:p>
            <a:pPr marL="800100" lvl="1" indent="-342900">
              <a:spcBef>
                <a:spcPts val="2400"/>
              </a:spcBef>
            </a:pPr>
            <a:r>
              <a:rPr lang="zh-CN" altLang="en-US" dirty="0" smtClean="0"/>
              <a:t>概念类</a:t>
            </a:r>
            <a:r>
              <a:rPr lang="en-US" altLang="zh-CN" dirty="0" smtClean="0"/>
              <a:t>(concept class)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 smtClean="0"/>
              <a:t>所有我们希望学得的目标概念所构成的集合称为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概念类</a:t>
            </a:r>
            <a:r>
              <a:rPr lang="en-US" altLang="zh-CN" dirty="0" smtClean="0"/>
              <a:t>”, </a:t>
            </a:r>
            <a:r>
              <a:rPr lang="zh-CN" altLang="en-US" dirty="0" smtClean="0"/>
              <a:t>用符号   表示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742950" lvl="1" indent="-285750">
              <a:spcBef>
                <a:spcPts val="1200"/>
              </a:spcBef>
            </a:pPr>
            <a:endParaRPr lang="en-US" altLang="zh-CN" sz="1600" dirty="0" smtClean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endParaRPr lang="en-US" altLang="zh-CN" sz="1800" dirty="0" smtClean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0436"/>
              </p:ext>
            </p:extLst>
          </p:nvPr>
        </p:nvGraphicFramePr>
        <p:xfrm>
          <a:off x="2456107" y="1809398"/>
          <a:ext cx="229533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9" name="Formula" r:id="rId3" imgW="129600" imgH="155160" progId="Equation.Ribbit">
                  <p:embed/>
                </p:oleObj>
              </mc:Choice>
              <mc:Fallback>
                <p:oleObj name="Formula" r:id="rId3" imgW="1296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6107" y="1809398"/>
                        <a:ext cx="229533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823586"/>
              </p:ext>
            </p:extLst>
          </p:nvPr>
        </p:nvGraphicFramePr>
        <p:xfrm>
          <a:off x="4004539" y="1805989"/>
          <a:ext cx="20408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0" name="Formula" r:id="rId5" imgW="118440" imgH="160200" progId="Equation.Ribbit">
                  <p:embed/>
                </p:oleObj>
              </mc:Choice>
              <mc:Fallback>
                <p:oleObj name="Formula" r:id="rId5" imgW="1184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4539" y="1805989"/>
                        <a:ext cx="20408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19695"/>
              </p:ext>
            </p:extLst>
          </p:nvPr>
        </p:nvGraphicFramePr>
        <p:xfrm>
          <a:off x="6495761" y="1851709"/>
          <a:ext cx="1805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1" name="Formula" r:id="rId7" imgW="95400" imgH="120960" progId="Equation.Ribbit">
                  <p:embed/>
                </p:oleObj>
              </mc:Choice>
              <mc:Fallback>
                <p:oleObj name="Formula" r:id="rId7" imgW="9540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95761" y="1851709"/>
                        <a:ext cx="1805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583321"/>
              </p:ext>
            </p:extLst>
          </p:nvPr>
        </p:nvGraphicFramePr>
        <p:xfrm>
          <a:off x="8003031" y="1805989"/>
          <a:ext cx="16986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2" name="Formula" r:id="rId9" imgW="82800" imgH="120960" progId="Equation.Ribbit">
                  <p:embed/>
                </p:oleObj>
              </mc:Choice>
              <mc:Fallback>
                <p:oleObj name="Formula" r:id="rId9" imgW="8280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03031" y="1805989"/>
                        <a:ext cx="16986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418537"/>
              </p:ext>
            </p:extLst>
          </p:nvPr>
        </p:nvGraphicFramePr>
        <p:xfrm>
          <a:off x="2489861" y="2681641"/>
          <a:ext cx="597969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3" name="Formula" r:id="rId11" imgW="329040" imgH="176760" progId="Equation.Ribbit">
                  <p:embed/>
                </p:oleObj>
              </mc:Choice>
              <mc:Fallback>
                <p:oleObj name="Formula" r:id="rId11" imgW="32904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9861" y="2681641"/>
                        <a:ext cx="597969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114931"/>
              </p:ext>
            </p:extLst>
          </p:nvPr>
        </p:nvGraphicFramePr>
        <p:xfrm>
          <a:off x="3700508" y="2694142"/>
          <a:ext cx="993809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4" name="Formula" r:id="rId13" imgW="546120" imgH="176760" progId="Equation.Ribbit">
                  <p:embed/>
                </p:oleObj>
              </mc:Choice>
              <mc:Fallback>
                <p:oleObj name="Formula" r:id="rId13" imgW="5461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00508" y="2694142"/>
                        <a:ext cx="993809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621911"/>
              </p:ext>
            </p:extLst>
          </p:nvPr>
        </p:nvGraphicFramePr>
        <p:xfrm>
          <a:off x="6011235" y="2729421"/>
          <a:ext cx="164123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5" name="Formula" r:id="rId15" imgW="71280" imgH="119520" progId="Equation.Ribbit">
                  <p:embed/>
                </p:oleObj>
              </mc:Choice>
              <mc:Fallback>
                <p:oleObj name="Formula" r:id="rId15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11235" y="2729421"/>
                        <a:ext cx="164123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06221"/>
              </p:ext>
            </p:extLst>
          </p:nvPr>
        </p:nvGraphicFramePr>
        <p:xfrm>
          <a:off x="7987772" y="3738075"/>
          <a:ext cx="185122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6" name="Formula" r:id="rId17" imgW="92880" imgH="161640" progId="Equation.Ribbit">
                  <p:embed/>
                </p:oleObj>
              </mc:Choice>
              <mc:Fallback>
                <p:oleObj name="Formula" r:id="rId17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987772" y="3738075"/>
                        <a:ext cx="185122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什么是“</a:t>
            </a:r>
            <a:r>
              <a:rPr lang="zh-CN" altLang="en-US" sz="3600" dirty="0" smtClean="0"/>
              <a:t>学习”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36765"/>
            <a:ext cx="8616950" cy="430869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smtClean="0"/>
              <a:t> </a:t>
            </a:r>
            <a:r>
              <a:rPr lang="zh-CN" altLang="en-US" dirty="0" smtClean="0"/>
              <a:t>假设空间</a:t>
            </a:r>
            <a:r>
              <a:rPr lang="en-US" altLang="zh-CN" dirty="0" smtClean="0"/>
              <a:t>(</a:t>
            </a:r>
            <a:r>
              <a:rPr lang="en-US" altLang="zh-CN" sz="2400" dirty="0" smtClean="0"/>
              <a:t>hypothesis space)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/>
              <a:t>  给定学习算法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它所考虑的所有可能概念的集合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用符号   表示</a:t>
            </a:r>
            <a:r>
              <a:rPr lang="en-US" altLang="zh-CN" sz="2000" dirty="0" smtClean="0"/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/>
              <a:t>由于学习算法事先并不知道概念类的真实</a:t>
            </a:r>
            <a:r>
              <a:rPr lang="zh-CN" altLang="en-US" sz="1800" dirty="0" smtClean="0"/>
              <a:t>存在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   </a:t>
            </a:r>
            <a:r>
              <a:rPr lang="zh-CN" altLang="en-US" sz="1800" b="1" dirty="0"/>
              <a:t>和   通常是不同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/>
              <a:t>,  </a:t>
            </a:r>
            <a:r>
              <a:rPr lang="zh-CN" altLang="en-US" sz="1800" dirty="0" smtClean="0"/>
              <a:t>学习</a:t>
            </a:r>
            <a:r>
              <a:rPr lang="zh-CN" altLang="en-US" sz="1800" dirty="0"/>
              <a:t>算法会把自认为可能的目标概念集中起来</a:t>
            </a:r>
            <a:r>
              <a:rPr lang="zh-CN" altLang="en-US" sz="1800" dirty="0" smtClean="0"/>
              <a:t>构成   </a:t>
            </a:r>
            <a:r>
              <a:rPr lang="en-US" altLang="zh-CN" sz="1800" dirty="0" smtClean="0"/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/>
              <a:t>对于         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由于并不能确定它是否真的是目标概念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因此称为“假设”</a:t>
            </a:r>
            <a:r>
              <a:rPr lang="en-US" altLang="zh-CN" sz="1800" dirty="0" smtClean="0"/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   显然</a:t>
            </a:r>
            <a:r>
              <a:rPr lang="en-US" altLang="zh-CN" sz="1800" dirty="0" smtClean="0"/>
              <a:t>,  </a:t>
            </a:r>
            <a:r>
              <a:rPr lang="zh-CN" altLang="en-US" sz="1800" dirty="0" smtClean="0"/>
              <a:t> 也</a:t>
            </a:r>
            <a:r>
              <a:rPr lang="zh-CN" altLang="en-US" sz="1800" dirty="0"/>
              <a:t>是从</a:t>
            </a:r>
            <a:r>
              <a:rPr lang="zh-CN" altLang="en-US" sz="1800" dirty="0" smtClean="0"/>
              <a:t>样本空间</a:t>
            </a:r>
            <a:r>
              <a:rPr lang="zh-CN" altLang="en-US" sz="1800" spc="-60" dirty="0" smtClean="0"/>
              <a:t>    </a:t>
            </a:r>
            <a:r>
              <a:rPr lang="zh-CN" altLang="en-US" sz="1800" dirty="0" smtClean="0"/>
              <a:t>到</a:t>
            </a:r>
            <a:r>
              <a:rPr lang="zh-CN" altLang="en-US" sz="1800" dirty="0"/>
              <a:t>标记</a:t>
            </a:r>
            <a:r>
              <a:rPr lang="zh-CN" altLang="en-US" sz="1800" dirty="0" smtClean="0"/>
              <a:t>空间   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映射</a:t>
            </a:r>
            <a:r>
              <a:rPr lang="en-US" altLang="zh-CN" sz="1800" dirty="0" smtClean="0"/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 smtClean="0"/>
              <a:t>学习过程可以视为   在   中进行的搜索过程。</a:t>
            </a:r>
            <a:endParaRPr lang="en-US" altLang="zh-CN" sz="1800" dirty="0"/>
          </a:p>
          <a:p>
            <a:pPr marL="742950" lvl="1" indent="-285750">
              <a:spcBef>
                <a:spcPts val="1200"/>
              </a:spcBef>
            </a:pPr>
            <a:endParaRPr lang="en-US" altLang="zh-CN" sz="1600" dirty="0" smtClean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endParaRPr lang="en-US" altLang="zh-CN" sz="1800" dirty="0" smtClean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483721"/>
              </p:ext>
            </p:extLst>
          </p:nvPr>
        </p:nvGraphicFramePr>
        <p:xfrm>
          <a:off x="2078036" y="1830050"/>
          <a:ext cx="18556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3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8036" y="1830050"/>
                        <a:ext cx="18556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957528"/>
              </p:ext>
            </p:extLst>
          </p:nvPr>
        </p:nvGraphicFramePr>
        <p:xfrm>
          <a:off x="7017929" y="1819300"/>
          <a:ext cx="223837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4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17929" y="1819300"/>
                        <a:ext cx="223837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302352"/>
              </p:ext>
            </p:extLst>
          </p:nvPr>
        </p:nvGraphicFramePr>
        <p:xfrm>
          <a:off x="6290834" y="2390727"/>
          <a:ext cx="223837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5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0834" y="2390727"/>
                        <a:ext cx="223837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214068"/>
              </p:ext>
            </p:extLst>
          </p:nvPr>
        </p:nvGraphicFramePr>
        <p:xfrm>
          <a:off x="6819213" y="2397984"/>
          <a:ext cx="158676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6" name="Formula" r:id="rId8" imgW="92880" imgH="161640" progId="Equation.Ribbit">
                  <p:embed/>
                </p:oleObj>
              </mc:Choice>
              <mc:Fallback>
                <p:oleObj name="Formula" r:id="rId8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19213" y="2397984"/>
                        <a:ext cx="158676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411252"/>
              </p:ext>
            </p:extLst>
          </p:nvPr>
        </p:nvGraphicFramePr>
        <p:xfrm>
          <a:off x="6127204" y="2832860"/>
          <a:ext cx="223837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7" name="Formula" r:id="rId10" imgW="132120" imgH="162720" progId="Equation.Ribbit">
                  <p:embed/>
                </p:oleObj>
              </mc:Choice>
              <mc:Fallback>
                <p:oleObj name="Formula" r:id="rId10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7204" y="2832860"/>
                        <a:ext cx="223837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823572"/>
              </p:ext>
            </p:extLst>
          </p:nvPr>
        </p:nvGraphicFramePr>
        <p:xfrm>
          <a:off x="1596531" y="3378182"/>
          <a:ext cx="6778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8" name="Formula" r:id="rId11" imgW="398880" imgH="157680" progId="Equation.Ribbit">
                  <p:embed/>
                </p:oleObj>
              </mc:Choice>
              <mc:Fallback>
                <p:oleObj name="Formula" r:id="rId11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6531" y="3378182"/>
                        <a:ext cx="6778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976257"/>
              </p:ext>
            </p:extLst>
          </p:nvPr>
        </p:nvGraphicFramePr>
        <p:xfrm>
          <a:off x="1637475" y="3884049"/>
          <a:ext cx="1460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9" name="Formula" r:id="rId13" imgW="86400" imgH="157680" progId="Equation.Ribbit">
                  <p:embed/>
                </p:oleObj>
              </mc:Choice>
              <mc:Fallback>
                <p:oleObj name="Formula" r:id="rId13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37475" y="3884049"/>
                        <a:ext cx="14605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469545"/>
              </p:ext>
            </p:extLst>
          </p:nvPr>
        </p:nvGraphicFramePr>
        <p:xfrm>
          <a:off x="3463493" y="3890081"/>
          <a:ext cx="229533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0" name="Formula" r:id="rId15" imgW="129600" imgH="155160" progId="Equation.Ribbit">
                  <p:embed/>
                </p:oleObj>
              </mc:Choice>
              <mc:Fallback>
                <p:oleObj name="Formula" r:id="rId15" imgW="1296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63493" y="3890081"/>
                        <a:ext cx="229533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871001"/>
              </p:ext>
            </p:extLst>
          </p:nvPr>
        </p:nvGraphicFramePr>
        <p:xfrm>
          <a:off x="4880922" y="3899307"/>
          <a:ext cx="190478" cy="25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1" name="Formula" r:id="rId17" imgW="118440" imgH="160200" progId="Equation.Ribbit">
                  <p:embed/>
                </p:oleObj>
              </mc:Choice>
              <mc:Fallback>
                <p:oleObj name="Formula" r:id="rId17" imgW="1184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80922" y="3899307"/>
                        <a:ext cx="190478" cy="25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862396"/>
              </p:ext>
            </p:extLst>
          </p:nvPr>
        </p:nvGraphicFramePr>
        <p:xfrm>
          <a:off x="2912079" y="4351577"/>
          <a:ext cx="18556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2" name="Formula" r:id="rId19" imgW="109440" imgH="161640" progId="Equation.Ribbit">
                  <p:embed/>
                </p:oleObj>
              </mc:Choice>
              <mc:Fallback>
                <p:oleObj name="Formula" r:id="rId19" imgW="109440" imgH="16164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2079" y="4351577"/>
                        <a:ext cx="18556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656621"/>
              </p:ext>
            </p:extLst>
          </p:nvPr>
        </p:nvGraphicFramePr>
        <p:xfrm>
          <a:off x="3430241" y="4351577"/>
          <a:ext cx="223837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3" name="Formula" r:id="rId20" imgW="132120" imgH="162720" progId="Equation.Ribbit">
                  <p:embed/>
                </p:oleObj>
              </mc:Choice>
              <mc:Fallback>
                <p:oleObj name="Formula" r:id="rId20" imgW="132120" imgH="162720" progId="Equation.Ribbit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241" y="4351577"/>
                        <a:ext cx="223837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319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什么是“</a:t>
            </a:r>
            <a:r>
              <a:rPr lang="zh-CN" altLang="en-US" sz="3600" dirty="0" smtClean="0"/>
              <a:t>学习”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25522"/>
            <a:ext cx="8616950" cy="4821350"/>
          </a:xfrm>
        </p:spPr>
        <p:txBody>
          <a:bodyPr>
            <a:normAutofit/>
          </a:bodyPr>
          <a:lstStyle/>
          <a:p>
            <a:r>
              <a:rPr lang="en-US" altLang="zh-CN" b="1" dirty="0"/>
              <a:t> </a:t>
            </a:r>
            <a:r>
              <a:rPr lang="zh-CN" altLang="en-US" dirty="0" smtClean="0"/>
              <a:t>可分的与不可分的</a:t>
            </a:r>
            <a:endParaRPr lang="en-US" altLang="zh-CN" dirty="0"/>
          </a:p>
          <a:p>
            <a:pPr marL="800100" lvl="1" indent="-342900">
              <a:spcBef>
                <a:spcPts val="1200"/>
              </a:spcBef>
            </a:pPr>
            <a:r>
              <a:rPr lang="zh-CN" altLang="en-US" dirty="0"/>
              <a:t>可</a:t>
            </a:r>
            <a:r>
              <a:rPr lang="zh-CN" altLang="en-US" dirty="0" smtClean="0"/>
              <a:t>分的</a:t>
            </a:r>
            <a:r>
              <a:rPr lang="en-US" altLang="zh-CN" dirty="0" smtClean="0"/>
              <a:t>(separable)</a:t>
            </a: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    若目标概念</a:t>
            </a:r>
            <a:r>
              <a:rPr lang="en-US" altLang="zh-CN" sz="1800" dirty="0" smtClean="0"/>
              <a:t>	, </a:t>
            </a:r>
            <a:r>
              <a:rPr lang="zh-CN" altLang="en-US" sz="1800" dirty="0"/>
              <a:t>即</a:t>
            </a:r>
            <a:r>
              <a:rPr lang="zh-CN" altLang="en-US" sz="1800" dirty="0" smtClean="0"/>
              <a:t>    中存在假设能将所有的示例完全正确分开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按照与真实标记一致的方式</a:t>
            </a:r>
            <a:r>
              <a:rPr lang="en-US" altLang="zh-CN" sz="1800" dirty="0" smtClean="0"/>
              <a:t>), </a:t>
            </a:r>
            <a:r>
              <a:rPr lang="zh-CN" altLang="en-US" sz="1800" dirty="0" smtClean="0"/>
              <a:t>则称该问题对学习算法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是“可分的”</a:t>
            </a:r>
            <a:r>
              <a:rPr lang="en-US" altLang="zh-CN" sz="1800" dirty="0" smtClean="0"/>
              <a:t>(separable), </a:t>
            </a:r>
            <a:r>
              <a:rPr lang="zh-CN" altLang="en-US" sz="1800" dirty="0" smtClean="0"/>
              <a:t>也称“一致的”（</a:t>
            </a:r>
            <a:r>
              <a:rPr lang="en-US" altLang="zh-CN" sz="1800" dirty="0" smtClean="0"/>
              <a:t>consistent).</a:t>
            </a:r>
          </a:p>
          <a:p>
            <a:pPr marL="800100" lvl="1" indent="-342900">
              <a:lnSpc>
                <a:spcPct val="100000"/>
              </a:lnSpc>
              <a:spcBef>
                <a:spcPts val="1800"/>
              </a:spcBef>
            </a:pPr>
            <a:r>
              <a:rPr lang="zh-CN" altLang="en-US" dirty="0" smtClean="0"/>
              <a:t>不可分的</a:t>
            </a:r>
            <a:r>
              <a:rPr lang="en-US" altLang="zh-CN" dirty="0" smtClean="0"/>
              <a:t>(separable)</a:t>
            </a: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    </a:t>
            </a:r>
            <a:r>
              <a:rPr lang="zh-CN" altLang="en-US" sz="1800" dirty="0"/>
              <a:t>若目标概念</a:t>
            </a:r>
            <a:r>
              <a:rPr lang="en-US" altLang="zh-CN" sz="1800" dirty="0"/>
              <a:t>	,</a:t>
            </a:r>
            <a:r>
              <a:rPr lang="zh-CN" altLang="en-US" sz="1800" dirty="0"/>
              <a:t>则    </a:t>
            </a:r>
            <a:r>
              <a:rPr lang="zh-CN" altLang="en-US" sz="1800" dirty="0" smtClean="0"/>
              <a:t>中不存在任何假设</a:t>
            </a:r>
            <a:r>
              <a:rPr lang="zh-CN" altLang="en-US" sz="1800" dirty="0"/>
              <a:t>能将所有的</a:t>
            </a:r>
            <a:r>
              <a:rPr lang="zh-CN" altLang="en-US" sz="1800" dirty="0" smtClean="0"/>
              <a:t>示例完全正确分开</a:t>
            </a:r>
            <a:r>
              <a:rPr lang="zh-CN" altLang="en-US" sz="1800" dirty="0"/>
              <a:t>，则称该问题对学习算法</a:t>
            </a:r>
            <a:r>
              <a:rPr lang="en-US" altLang="zh-CN" sz="1800" dirty="0"/>
              <a:t>   </a:t>
            </a:r>
            <a:r>
              <a:rPr lang="zh-CN" altLang="en-US" sz="1800" dirty="0"/>
              <a:t>是</a:t>
            </a:r>
            <a:r>
              <a:rPr lang="zh-CN" altLang="en-US" sz="1800" dirty="0" smtClean="0"/>
              <a:t>“不可</a:t>
            </a:r>
            <a:r>
              <a:rPr lang="zh-CN" altLang="en-US" sz="1800" dirty="0"/>
              <a:t>分的”</a:t>
            </a:r>
            <a:r>
              <a:rPr lang="en-US" altLang="zh-CN" sz="1800" dirty="0" smtClean="0"/>
              <a:t>(non-separable), </a:t>
            </a:r>
            <a:r>
              <a:rPr lang="zh-CN" altLang="en-US" sz="1800" dirty="0" smtClean="0"/>
              <a:t>也</a:t>
            </a:r>
            <a:r>
              <a:rPr lang="zh-CN" altLang="en-US" sz="1800" dirty="0"/>
              <a:t>称</a:t>
            </a:r>
            <a:r>
              <a:rPr lang="zh-CN" altLang="en-US" sz="1800" dirty="0" smtClean="0"/>
              <a:t>“不一致的”（</a:t>
            </a:r>
            <a:r>
              <a:rPr lang="en-US" altLang="zh-CN" sz="1800" dirty="0" smtClean="0"/>
              <a:t>non-consistent).</a:t>
            </a:r>
            <a:endParaRPr lang="en-US" altLang="zh-CN" sz="1800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719407"/>
              </p:ext>
            </p:extLst>
          </p:nvPr>
        </p:nvGraphicFramePr>
        <p:xfrm>
          <a:off x="2331875" y="2071152"/>
          <a:ext cx="72548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21" name="Formula" r:id="rId3" imgW="379800" imgH="156240" progId="Equation.Ribbit">
                  <p:embed/>
                </p:oleObj>
              </mc:Choice>
              <mc:Fallback>
                <p:oleObj name="Formula" r:id="rId3" imgW="37980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1875" y="2071152"/>
                        <a:ext cx="725487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867538"/>
              </p:ext>
            </p:extLst>
          </p:nvPr>
        </p:nvGraphicFramePr>
        <p:xfrm>
          <a:off x="5429021" y="2505644"/>
          <a:ext cx="18556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22" name="Formula" r:id="rId5" imgW="109440" imgH="161640" progId="Equation.Ribbit">
                  <p:embed/>
                </p:oleObj>
              </mc:Choice>
              <mc:Fallback>
                <p:oleObj name="Formula" r:id="rId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9021" y="2505644"/>
                        <a:ext cx="18556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509453"/>
              </p:ext>
            </p:extLst>
          </p:nvPr>
        </p:nvGraphicFramePr>
        <p:xfrm>
          <a:off x="3538133" y="2070471"/>
          <a:ext cx="25241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23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8133" y="2070471"/>
                        <a:ext cx="25241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636790"/>
              </p:ext>
            </p:extLst>
          </p:nvPr>
        </p:nvGraphicFramePr>
        <p:xfrm>
          <a:off x="2331874" y="3871492"/>
          <a:ext cx="7254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24" name="Formula" r:id="rId9" imgW="379800" imgH="196920" progId="Equation.Ribbit">
                  <p:embed/>
                </p:oleObj>
              </mc:Choice>
              <mc:Fallback>
                <p:oleObj name="Formula" r:id="rId9" imgW="379800" imgH="196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1874" y="3871492"/>
                        <a:ext cx="7254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111143"/>
              </p:ext>
            </p:extLst>
          </p:nvPr>
        </p:nvGraphicFramePr>
        <p:xfrm>
          <a:off x="3443792" y="3907090"/>
          <a:ext cx="25241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25" name="Formula" r:id="rId11" imgW="132120" imgH="162720" progId="Equation.Ribbit">
                  <p:embed/>
                </p:oleObj>
              </mc:Choice>
              <mc:Fallback>
                <p:oleObj name="Formula" r:id="rId11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43792" y="3907090"/>
                        <a:ext cx="25241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869471"/>
              </p:ext>
            </p:extLst>
          </p:nvPr>
        </p:nvGraphicFramePr>
        <p:xfrm>
          <a:off x="3123871" y="4337974"/>
          <a:ext cx="18556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26" name="Formula" r:id="rId12" imgW="109440" imgH="161640" progId="Equation.Ribbit">
                  <p:embed/>
                </p:oleObj>
              </mc:Choice>
              <mc:Fallback>
                <p:oleObj name="Formula" r:id="rId12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23871" y="4337974"/>
                        <a:ext cx="18556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71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_xmlsignatures/_rels/origin.sigs.rels><?xml version="1.0" encoding="UTF-8" standalone="yes"?>
<Relationships xmlns="http://schemas.openxmlformats.org/package/2006/relationships"><Relationship Id="rId1" Type="http://schemas.openxmlformats.org/package/2006/relationships/digital-signature/signature" Target="sig1.xml"/></Relationships>
</file>

<file path=_xmlsignatures/sig1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0/09/xmldsig#rsa-sha1"/>
    <Reference Type="http://www.w3.org/2000/09/xmldsig#Object" URI="#idPackageObject">
      <DigestMethod Algorithm="http://www.w3.org/2000/09/xmldsig#sha1"/>
      <DigestValue>zMOwbObn7lCa+eEISO2357bA1Fs=</DigestValue>
    </Reference>
    <Reference Type="http://www.w3.org/2000/09/xmldsig#Object" URI="#idOfficeObject">
      <DigestMethod Algorithm="http://www.w3.org/2000/09/xmldsig#sha1"/>
      <DigestValue>fiYGb59T1LeC23mkbTSEnuj9PT0=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0/09/xmldsig#sha1"/>
      <DigestValue>R1zIpJOm4/PwLoCsxEOlsxdOurg=</DigestValue>
    </Reference>
  </SignedInfo>
  <SignatureValue>Wpm5bVPOi5OeDHdk/TFbN+QVQhSOxOY2NjQYVgKeh0x+pLwtnJ+kxtX9trgdx1R8N9C8TZ8IkTZv
WUauZILLFuddY0vkVGiDHbPiOthvqXyjqpAoAGCgpecyEhXy/ZLMkTbM5QOeWj2JLwA4Hw2AeIA+
FnfHldYtScGjL/EaI8o=</SignatureValue>
  <KeyInfo>
    <X509Data>
      <X509Certificate>MIIEgDCCA2igAwIBAgIUWp4ugJlq/+MImQNkOn7ERBX7B1cwDQYJKoZIhvcNAQEFBQAwTzEbMBkGA1UEAwwSSkQuQ09NIEVuZCBVc2VyIENBMR8wHQYDVQQLDBZKRC5DT00gU2VjdXJpdHkgQ2VudGVyMQ8wDQYDVQQKDAZKRC5DT00wHhcNMTYwMzE3MTAxODQwWhcNMTcwMzE3MTAxODQwWjB7MSkwJwYDVQQDDCA3ZDY5ZjI2NzU2N2YxYWE5NDQ0ZWVjMzNmNmNiYmRhMjEaMBgGCSqGSIb3DQEJARYLY2VydEBqZC5jb20xEjAQBgNVBAsMCXNvY2tldF9PVTERMA8GA1UECgwIc29ja2V0X08xCzAJBgNVBAYTAkNOMIGfMA0GCSqGSIb3DQEBAQUAA4GNADCBiQKBgQCc6XE3poIOzhiVX27J9lGfr8F0jINH+szpjK0tHoBNBb7LIq56kc7HoVJFg8impNuw6FL/Wzm3hGlG95HS8pH7Tta96QnFPIKn7gXvfjpzXnbFCIrot/eStd7BeJR4W7q7wRhJq99Ts0ychuvQP68QpIjPe87m81jUVbUXxfqz+QIDAQABo4IBqjCCAaYwCQYDVR0TBAIwADAOBgNVHQ8BAf8EBAMCBsAwFgYDVR0lAQH/BAwwCgYIKwYBBQUHAwIwgYoGCCsGAQUFBwEBBH4wfDB6BggrBgEFBQcwAoZuaHR0cDovL1lvdXJfU2VydmVyX05hbWU6UG9ydC9Ub3BDQS91c2VyRW5yb2xsL2NhQ2VydD9jZXJ0U2VyaWFsTnVtYmVyPTUxRjM0RTcwOUFEQkQwNTkxRUUxNkRENTg3MkQyOEFFNUUwOTYwQjYwUQYDVR0uBEowSDBGoESgQoZAUG9ydC9wdWJsaWMvaXRydXNjcmw/Q0E9NTFGMzRFNzA5QURCRDA1OTFFRTE2REQ1ODcyRDI4QUU1RTA5NjBCNjBRBgNVHR8ESjBIMEagRKBChkBQb3J0L3B1YmxpYy9pdHJ1c2NybD9DQT01MUYzNEU3MDlBREJEMDU5MUVFMTZERDU4NzJEMjhBRTVFMDk2MEI2MB8GA1UdIwQYMBaAFGnErCCWJ5MxubBzxwWfuvBYT0VRMB0GA1UdDgQWBBTUxdvS0c8rHaMkJDmka32/zbXikzANBgkqhkiG9w0BAQUFAAOCAQEAP7zvKqNDanQ7gBb3aSB9VFo3yGNzMQ+RZdgSB8H8tfCvA/lMteonncfmT2OGbNSoKye5byqqr7bkAc125s5sRD7Fe1yaYQEYoyjGR7EvOxa5n6UdEAGen/dDNP5aBlx9vQppyg31VmZfoZ546TFbP1kRGhgqw/4MFwKqHRcqwnpQhPFSiruRq6C3FGpcnRnIVxpdZYUeK23uobv52eBILuIL3VDPaOduZdaXU+yVjXT0a+eAIcfzMz/OeiPsDWuxZwMH8JGNRvh5WQ5sJ/FsiLh0aSFeheY3/857Z/dciQ5qV50BqfU28aJoNHeTPujP0uOtqUKVO4fmKLGLl1fd6g=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zU3xVjYU7a1ax8o9OQBgdxm5bvU=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41"/>
            <mdssi:RelationshipReference xmlns:mdssi="http://schemas.openxmlformats.org/package/2006/digital-signature" SourceId="rId54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37"/>
            <mdssi:RelationshipReference xmlns:mdssi="http://schemas.openxmlformats.org/package/2006/digital-signature" SourceId="rId40"/>
            <mdssi:RelationshipReference xmlns:mdssi="http://schemas.openxmlformats.org/package/2006/digital-signature" SourceId="rId45"/>
            <mdssi:RelationshipReference xmlns:mdssi="http://schemas.openxmlformats.org/package/2006/digital-signature" SourceId="rId53"/>
            <mdssi:RelationshipReference xmlns:mdssi="http://schemas.openxmlformats.org/package/2006/digital-signature" SourceId="rId58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49"/>
            <mdssi:RelationshipReference xmlns:mdssi="http://schemas.openxmlformats.org/package/2006/digital-signature" SourceId="rId57"/>
            <mdssi:RelationshipReference xmlns:mdssi="http://schemas.openxmlformats.org/package/2006/digital-signature" SourceId="rId61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4"/>
            <mdssi:RelationshipReference xmlns:mdssi="http://schemas.openxmlformats.org/package/2006/digital-signature" SourceId="rId52"/>
            <mdssi:RelationshipReference xmlns:mdssi="http://schemas.openxmlformats.org/package/2006/digital-signature" SourceId="rId6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  <mdssi:RelationshipReference xmlns:mdssi="http://schemas.openxmlformats.org/package/2006/digital-signature" SourceId="rId43"/>
            <mdssi:RelationshipReference xmlns:mdssi="http://schemas.openxmlformats.org/package/2006/digital-signature" SourceId="rId48"/>
            <mdssi:RelationshipReference xmlns:mdssi="http://schemas.openxmlformats.org/package/2006/digital-signature" SourceId="rId56"/>
            <mdssi:RelationshipReference xmlns:mdssi="http://schemas.openxmlformats.org/package/2006/digital-signature" SourceId="rId8"/>
            <mdssi:RelationshipReference xmlns:mdssi="http://schemas.openxmlformats.org/package/2006/digital-signature" SourceId="rId51"/>
            <mdssi:RelationshipReference xmlns:mdssi="http://schemas.openxmlformats.org/package/2006/digital-signature" SourceId="rId3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38"/>
            <mdssi:RelationshipReference xmlns:mdssi="http://schemas.openxmlformats.org/package/2006/digital-signature" SourceId="rId46"/>
            <mdssi:RelationshipReference xmlns:mdssi="http://schemas.openxmlformats.org/package/2006/digital-signature" SourceId="rId59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9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42"/>
            <mdssi:RelationshipReference xmlns:mdssi="http://schemas.openxmlformats.org/package/2006/digital-signature" SourceId="rId47"/>
            <mdssi:RelationshipReference xmlns:mdssi="http://schemas.openxmlformats.org/package/2006/digital-signature" SourceId="rId50"/>
            <mdssi:RelationshipReference xmlns:mdssi="http://schemas.openxmlformats.org/package/2006/digital-signature" SourceId="rId55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LZkrbVLsfD+GwGjGs/pohIt5qH4=</DigestValue>
      </Reference>
      <Reference URI="/ppt/drawings/_rels/vmlDrawing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0/09/xmldsig#sha1"/>
        <DigestValue>msT9VvcdrGmKq0Qamv9DR0Hpq/E=</DigestValue>
      </Reference>
      <Reference URI="/ppt/drawings/_rels/vmlDrawing1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jQFEA3dwoO6mDZJ1Q1Xp5PTM/zI=</DigestValue>
      </Reference>
      <Reference URI="/ppt/drawings/_rels/vmlDrawing1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4dFMaVQBK6Z6yfM8I4ySliZ0M8Y=</DigestValue>
      </Reference>
      <Reference URI="/ppt/drawings/_rels/vmlDrawing1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ADHKA5DTSqTZBTcM08FdI7TB9iU=</DigestValue>
      </Reference>
      <Reference URI="/ppt/drawings/_rels/vmlDrawing1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hu/+b0c9/3RZS83XVS2Z9HEcdBQ=</DigestValue>
      </Reference>
      <Reference URI="/ppt/drawings/_rels/vmlDrawing1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d9ORG8NIHj8roxwO2vp5CPTvqE8=</DigestValue>
      </Reference>
      <Reference URI="/ppt/drawings/_rels/vmlDrawing1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p+3PnbVM8XdXSvSXMALmv2sZJJ8=</DigestValue>
      </Reference>
      <Reference URI="/ppt/drawings/_rels/vmlDrawing1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HftCEiL7XPBU8K00EKI3mVY4VM4=</DigestValue>
      </Reference>
      <Reference URI="/ppt/drawings/_rels/vmlDrawing1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odxmGqw+YsZcsKRZtgwsRBhiZl4=</DigestValue>
      </Reference>
      <Reference URI="/ppt/drawings/_rels/vmlDrawing1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Wu8Z9s95M6PD7YrOSRBFjY9ztZw=</DigestValue>
      </Reference>
      <Reference URI="/ppt/drawings/_rels/vmlDrawing1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Qdg53SZ210UFiuMzB79gjnxkFGk=</DigestValue>
      </Reference>
      <Reference URI="/ppt/drawings/_rels/vmlDrawing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zhkt1gvcVTIRd3i2kajPcul0BTQ=</DigestValue>
      </Reference>
      <Reference URI="/ppt/drawings/_rels/vmlDrawing2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j2mzRPt8ZnhsUnC+TxjtJ22r7sQ=</DigestValue>
      </Reference>
      <Reference URI="/ppt/drawings/_rels/vmlDrawing2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ABFPJiaDvjguZaRs9NvnkHcOwa8=</DigestValue>
      </Reference>
      <Reference URI="/ppt/drawings/_rels/vmlDrawing2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VTfK0+yucCXAo40d6D9ATcJC8nc=</DigestValue>
      </Reference>
      <Reference URI="/ppt/drawings/_rels/vmlDrawing2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d7u3OClFwwrvhELewzU4a4lVqu0=</DigestValue>
      </Reference>
      <Reference URI="/ppt/drawings/_rels/vmlDrawing2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4Y7yI7ciqeCTZHj6uifI6QbTpJ4=</DigestValue>
      </Reference>
      <Reference URI="/ppt/drawings/_rels/vmlDrawing2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lXv90ZMrz6w0GW1FnbTujn03wDE=</DigestValue>
      </Reference>
      <Reference URI="/ppt/drawings/_rels/vmlDrawing2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jwzAlzh08bdksbYmotfNHGkKLzU=</DigestValue>
      </Reference>
      <Reference URI="/ppt/drawings/_rels/vmlDrawing2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LGTp5I+LB4+jXLlOGaaiG2eYoJI=</DigestValue>
      </Reference>
      <Reference URI="/ppt/drawings/_rels/vmlDrawing2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lo/TgsJRDSLOZEXavEZXb7yBSMA=</DigestValue>
      </Reference>
      <Reference URI="/ppt/drawings/_rels/vmlDrawing2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fhmf1tHqMUsMgJx08sdMl1+JXQ0=</DigestValue>
      </Reference>
      <Reference URI="/ppt/drawings/_rels/vmlDrawing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DpF7wu3MOW1nx0R3xgo4LaAfcI8=</DigestValue>
      </Reference>
      <Reference URI="/ppt/drawings/_rels/vmlDrawing3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d9xMekIq4brJcOc6Uz5apA9VGfk=</DigestValue>
      </Reference>
      <Reference URI="/ppt/drawings/_rels/vmlDrawing3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MRTiCon00V5NezYKVcdTvGdGnmo=</DigestValue>
      </Reference>
      <Reference URI="/ppt/drawings/_rels/vmlDrawing3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uTD89RSytNeG9HM7l6SUWgjS+rU=</DigestValue>
      </Reference>
      <Reference URI="/ppt/drawings/_rels/vmlDrawing3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MV5CoMuj9YFO6cb+DYSIBKzDHB8=</DigestValue>
      </Reference>
      <Reference URI="/ppt/drawings/_rels/vmlDrawing3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8XqPwNjPQPPxp15RtACx4WhlYgM=</DigestValue>
      </Reference>
      <Reference URI="/ppt/drawings/_rels/vmlDrawing3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Veln9fYbVaSBF86Vz7U/o7mY5i4=</DigestValue>
      </Reference>
      <Reference URI="/ppt/drawings/_rels/vmlDrawing3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U906G7KyGvJ72ZmzOCsIJJjupgI=</DigestValue>
      </Reference>
      <Reference URI="/ppt/drawings/_rels/vmlDrawing3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1yLDxpIW3yqSAjSymXpqDRrGMlM=</DigestValue>
      </Reference>
      <Reference URI="/ppt/drawings/_rels/vmlDrawing3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fuaUwvDs9pcylwYTtsbwxeW0Lbw=</DigestValue>
      </Reference>
      <Reference URI="/ppt/drawings/_rels/vmlDrawing3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EXsLw1SOobNz6vUfXUwpldTuC6M=</DigestValue>
      </Reference>
      <Reference URI="/ppt/drawings/_rels/vmlDrawing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0rfeOUcUMlg6sZDlmTsmSJtQ+XQ=</DigestValue>
      </Reference>
      <Reference URI="/ppt/drawings/_rels/vmlDrawing4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I9JN85mi3kECE/YcDNmP5CueEks=</DigestValue>
      </Reference>
      <Reference URI="/ppt/drawings/_rels/vmlDrawing4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</Transform>
          <Transform Algorithm="http://www.w3.org/TR/2001/REC-xml-c14n-20010315"/>
        </Transforms>
        <DigestMethod Algorithm="http://www.w3.org/2000/09/xmldsig#sha1"/>
        <DigestValue>oRD8xBGIMwsoTOicjKJqke+r+rQ=</DigestValue>
      </Reference>
      <Reference URI="/ppt/drawings/_rels/vmlDrawing4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721gQB7ZQNLJD7O+tIdKkY1Zp4Y=</DigestValue>
      </Reference>
      <Reference URI="/ppt/drawings/_rels/vmlDrawing4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GrFQo/DNWmRavGK6Nk6U5gFZi3Q=</DigestValue>
      </Reference>
      <Reference URI="/ppt/drawings/_rels/vmlDrawing4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29a9QZKyzGXSSqibyebwrM9Pc9s=</DigestValue>
      </Reference>
      <Reference URI="/ppt/drawings/_rels/vmlDrawing4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XVN475o982+GrB8s7e+UkO96RIw=</DigestValue>
      </Reference>
      <Reference URI="/ppt/drawings/_rels/vmlDrawing4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rCAEujM8wwMn4j/accEt25LM/LE=</DigestValue>
      </Reference>
      <Reference URI="/ppt/drawings/_rels/vmlDrawing4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y7u03VoFZrIlueppv2WyqDI97CA=</DigestValue>
      </Reference>
      <Reference URI="/ppt/drawings/_rels/vmlDrawing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zol1aesCNxQVVBld9A6F3C8Y1Kk=</DigestValue>
      </Reference>
      <Reference URI="/ppt/drawings/_rels/vmlDrawing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U3+DIu1JxDBOOreS5jeMnp3kB6E=</DigestValue>
      </Reference>
      <Reference URI="/ppt/drawings/_rels/vmlDrawing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wwJPV1oxVjnvDRzE7ZJePKZhKUE=</DigestValue>
      </Reference>
      <Reference URI="/ppt/drawings/_rels/vmlDrawing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rHJ6SYpnn/JRvU6uhypnrXABKaM=</DigestValue>
      </Reference>
      <Reference URI="/ppt/drawings/_rels/vmlDrawing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EdJdNQgps0vzo+4poOnHYVdX36c=</DigestValue>
      </Reference>
      <Reference URI="/ppt/drawings/vmlDrawing1.vml?ContentType=application/vnd.openxmlformats-officedocument.vmlDrawing">
        <DigestMethod Algorithm="http://www.w3.org/2000/09/xmldsig#sha1"/>
        <DigestValue>pKr8ATSVe7s+IZr4ZVwblAF7dlM=</DigestValue>
      </Reference>
      <Reference URI="/ppt/drawings/vmlDrawing10.vml?ContentType=application/vnd.openxmlformats-officedocument.vmlDrawing">
        <DigestMethod Algorithm="http://www.w3.org/2000/09/xmldsig#sha1"/>
        <DigestValue>nHiR4PuR7OiVXsRmzWFg+mZwq+8=</DigestValue>
      </Reference>
      <Reference URI="/ppt/drawings/vmlDrawing11.vml?ContentType=application/vnd.openxmlformats-officedocument.vmlDrawing">
        <DigestMethod Algorithm="http://www.w3.org/2000/09/xmldsig#sha1"/>
        <DigestValue>ZRcMgYiIo16wETwJUH06xtBxe6s=</DigestValue>
      </Reference>
      <Reference URI="/ppt/drawings/vmlDrawing12.vml?ContentType=application/vnd.openxmlformats-officedocument.vmlDrawing">
        <DigestMethod Algorithm="http://www.w3.org/2000/09/xmldsig#sha1"/>
        <DigestValue>FwGeZ8uopy1B1fwUwtDjk5vOpF4=</DigestValue>
      </Reference>
      <Reference URI="/ppt/drawings/vmlDrawing13.vml?ContentType=application/vnd.openxmlformats-officedocument.vmlDrawing">
        <DigestMethod Algorithm="http://www.w3.org/2000/09/xmldsig#sha1"/>
        <DigestValue>TsuZrA32ifxs1B/PVa5QDcPm4IU=</DigestValue>
      </Reference>
      <Reference URI="/ppt/drawings/vmlDrawing14.vml?ContentType=application/vnd.openxmlformats-officedocument.vmlDrawing">
        <DigestMethod Algorithm="http://www.w3.org/2000/09/xmldsig#sha1"/>
        <DigestValue>+Qfh43yEPICjvkIdgGWcWawTBfg=</DigestValue>
      </Reference>
      <Reference URI="/ppt/drawings/vmlDrawing15.vml?ContentType=application/vnd.openxmlformats-officedocument.vmlDrawing">
        <DigestMethod Algorithm="http://www.w3.org/2000/09/xmldsig#sha1"/>
        <DigestValue>j5VSJdWVWc75j5d2cQdrnBbLy04=</DigestValue>
      </Reference>
      <Reference URI="/ppt/drawings/vmlDrawing16.vml?ContentType=application/vnd.openxmlformats-officedocument.vmlDrawing">
        <DigestMethod Algorithm="http://www.w3.org/2000/09/xmldsig#sha1"/>
        <DigestValue>VB/38PI4XThn+/L3e9uFj3pmjAc=</DigestValue>
      </Reference>
      <Reference URI="/ppt/drawings/vmlDrawing17.vml?ContentType=application/vnd.openxmlformats-officedocument.vmlDrawing">
        <DigestMethod Algorithm="http://www.w3.org/2000/09/xmldsig#sha1"/>
        <DigestValue>G3SSlGR1lXHS0c8lnDiixWNo5sk=</DigestValue>
      </Reference>
      <Reference URI="/ppt/drawings/vmlDrawing18.vml?ContentType=application/vnd.openxmlformats-officedocument.vmlDrawing">
        <DigestMethod Algorithm="http://www.w3.org/2000/09/xmldsig#sha1"/>
        <DigestValue>aH5NyneGCaRw4ygTytUy9LR6r5E=</DigestValue>
      </Reference>
      <Reference URI="/ppt/drawings/vmlDrawing19.vml?ContentType=application/vnd.openxmlformats-officedocument.vmlDrawing">
        <DigestMethod Algorithm="http://www.w3.org/2000/09/xmldsig#sha1"/>
        <DigestValue>etIAqvmglarn6JQAp9fnNt+VttY=</DigestValue>
      </Reference>
      <Reference URI="/ppt/drawings/vmlDrawing2.vml?ContentType=application/vnd.openxmlformats-officedocument.vmlDrawing">
        <DigestMethod Algorithm="http://www.w3.org/2000/09/xmldsig#sha1"/>
        <DigestValue>lQoEYJllA15W1QC6MKo9o8ootu8=</DigestValue>
      </Reference>
      <Reference URI="/ppt/drawings/vmlDrawing20.vml?ContentType=application/vnd.openxmlformats-officedocument.vmlDrawing">
        <DigestMethod Algorithm="http://www.w3.org/2000/09/xmldsig#sha1"/>
        <DigestValue>sUyMR5G/G2zN6szpcUNOBjfBul8=</DigestValue>
      </Reference>
      <Reference URI="/ppt/drawings/vmlDrawing21.vml?ContentType=application/vnd.openxmlformats-officedocument.vmlDrawing">
        <DigestMethod Algorithm="http://www.w3.org/2000/09/xmldsig#sha1"/>
        <DigestValue>4ra0jVeSNJOjVYlTNnntl2DIOUk=</DigestValue>
      </Reference>
      <Reference URI="/ppt/drawings/vmlDrawing22.vml?ContentType=application/vnd.openxmlformats-officedocument.vmlDrawing">
        <DigestMethod Algorithm="http://www.w3.org/2000/09/xmldsig#sha1"/>
        <DigestValue>rTUVB8WP6xI85fizgh1n7rljNNU=</DigestValue>
      </Reference>
      <Reference URI="/ppt/drawings/vmlDrawing23.vml?ContentType=application/vnd.openxmlformats-officedocument.vmlDrawing">
        <DigestMethod Algorithm="http://www.w3.org/2000/09/xmldsig#sha1"/>
        <DigestValue>spqrDei2kHVIV1nauNCMnHAeUlg=</DigestValue>
      </Reference>
      <Reference URI="/ppt/drawings/vmlDrawing24.vml?ContentType=application/vnd.openxmlformats-officedocument.vmlDrawing">
        <DigestMethod Algorithm="http://www.w3.org/2000/09/xmldsig#sha1"/>
        <DigestValue>IZloroxKPKMbFtGHNhAKsy9EQIY=</DigestValue>
      </Reference>
      <Reference URI="/ppt/drawings/vmlDrawing25.vml?ContentType=application/vnd.openxmlformats-officedocument.vmlDrawing">
        <DigestMethod Algorithm="http://www.w3.org/2000/09/xmldsig#sha1"/>
        <DigestValue>uw+sxAam+0V14iqwgK8gNC9hdEA=</DigestValue>
      </Reference>
      <Reference URI="/ppt/drawings/vmlDrawing26.vml?ContentType=application/vnd.openxmlformats-officedocument.vmlDrawing">
        <DigestMethod Algorithm="http://www.w3.org/2000/09/xmldsig#sha1"/>
        <DigestValue>7LEG2hRAayXC4V+1Qt/BVlvEQzM=</DigestValue>
      </Reference>
      <Reference URI="/ppt/drawings/vmlDrawing27.vml?ContentType=application/vnd.openxmlformats-officedocument.vmlDrawing">
        <DigestMethod Algorithm="http://www.w3.org/2000/09/xmldsig#sha1"/>
        <DigestValue>ILnpaohtHgvP9IOTbidQ4Hbl/vA=</DigestValue>
      </Reference>
      <Reference URI="/ppt/drawings/vmlDrawing28.vml?ContentType=application/vnd.openxmlformats-officedocument.vmlDrawing">
        <DigestMethod Algorithm="http://www.w3.org/2000/09/xmldsig#sha1"/>
        <DigestValue>0e7g2QDxCMh2DeEbDRRU4g+qbPw=</DigestValue>
      </Reference>
      <Reference URI="/ppt/drawings/vmlDrawing29.vml?ContentType=application/vnd.openxmlformats-officedocument.vmlDrawing">
        <DigestMethod Algorithm="http://www.w3.org/2000/09/xmldsig#sha1"/>
        <DigestValue>lcUy5seRquwvfW1dAcbqRrId6fg=</DigestValue>
      </Reference>
      <Reference URI="/ppt/drawings/vmlDrawing3.vml?ContentType=application/vnd.openxmlformats-officedocument.vmlDrawing">
        <DigestMethod Algorithm="http://www.w3.org/2000/09/xmldsig#sha1"/>
        <DigestValue>shHvw58MltCf5qLbr+bOkDOdOAQ=</DigestValue>
      </Reference>
      <Reference URI="/ppt/drawings/vmlDrawing30.vml?ContentType=application/vnd.openxmlformats-officedocument.vmlDrawing">
        <DigestMethod Algorithm="http://www.w3.org/2000/09/xmldsig#sha1"/>
        <DigestValue>9CuSUZMCAmovnbm3EUAJhlnK2Y4=</DigestValue>
      </Reference>
      <Reference URI="/ppt/drawings/vmlDrawing31.vml?ContentType=application/vnd.openxmlformats-officedocument.vmlDrawing">
        <DigestMethod Algorithm="http://www.w3.org/2000/09/xmldsig#sha1"/>
        <DigestValue>MQEq4CAV8pOIC5jUH/tuxjL2biM=</DigestValue>
      </Reference>
      <Reference URI="/ppt/drawings/vmlDrawing32.vml?ContentType=application/vnd.openxmlformats-officedocument.vmlDrawing">
        <DigestMethod Algorithm="http://www.w3.org/2000/09/xmldsig#sha1"/>
        <DigestValue>XR88Ss3UQ42cueGKKdluD4/MQkk=</DigestValue>
      </Reference>
      <Reference URI="/ppt/drawings/vmlDrawing33.vml?ContentType=application/vnd.openxmlformats-officedocument.vmlDrawing">
        <DigestMethod Algorithm="http://www.w3.org/2000/09/xmldsig#sha1"/>
        <DigestValue>vSn13j9JhBI8VuNQ9PfPxfpVgic=</DigestValue>
      </Reference>
      <Reference URI="/ppt/drawings/vmlDrawing34.vml?ContentType=application/vnd.openxmlformats-officedocument.vmlDrawing">
        <DigestMethod Algorithm="http://www.w3.org/2000/09/xmldsig#sha1"/>
        <DigestValue>efK5+6f1yj5Jof4C0k+/slHT2hQ=</DigestValue>
      </Reference>
      <Reference URI="/ppt/drawings/vmlDrawing35.vml?ContentType=application/vnd.openxmlformats-officedocument.vmlDrawing">
        <DigestMethod Algorithm="http://www.w3.org/2000/09/xmldsig#sha1"/>
        <DigestValue>hOTfzhnQsPmXy7ZltX4uhWCih74=</DigestValue>
      </Reference>
      <Reference URI="/ppt/drawings/vmlDrawing36.vml?ContentType=application/vnd.openxmlformats-officedocument.vmlDrawing">
        <DigestMethod Algorithm="http://www.w3.org/2000/09/xmldsig#sha1"/>
        <DigestValue>K+F6aIY32ktgF5AxS6RoCCZRuLQ=</DigestValue>
      </Reference>
      <Reference URI="/ppt/drawings/vmlDrawing37.vml?ContentType=application/vnd.openxmlformats-officedocument.vmlDrawing">
        <DigestMethod Algorithm="http://www.w3.org/2000/09/xmldsig#sha1"/>
        <DigestValue>cJEQiZ6uAiIRBYOmMdwIHW3HZzY=</DigestValue>
      </Reference>
      <Reference URI="/ppt/drawings/vmlDrawing38.vml?ContentType=application/vnd.openxmlformats-officedocument.vmlDrawing">
        <DigestMethod Algorithm="http://www.w3.org/2000/09/xmldsig#sha1"/>
        <DigestValue>ZWIbooqSqQy0AJeQoNgnUQBzGKI=</DigestValue>
      </Reference>
      <Reference URI="/ppt/drawings/vmlDrawing39.vml?ContentType=application/vnd.openxmlformats-officedocument.vmlDrawing">
        <DigestMethod Algorithm="http://www.w3.org/2000/09/xmldsig#sha1"/>
        <DigestValue>IxgIYXQvxgCaX4teCzjxeLzVqUM=</DigestValue>
      </Reference>
      <Reference URI="/ppt/drawings/vmlDrawing4.vml?ContentType=application/vnd.openxmlformats-officedocument.vmlDrawing">
        <DigestMethod Algorithm="http://www.w3.org/2000/09/xmldsig#sha1"/>
        <DigestValue>ncs+hxxcDsgIvqCC0ZCXftqR43A=</DigestValue>
      </Reference>
      <Reference URI="/ppt/drawings/vmlDrawing40.vml?ContentType=application/vnd.openxmlformats-officedocument.vmlDrawing">
        <DigestMethod Algorithm="http://www.w3.org/2000/09/xmldsig#sha1"/>
        <DigestValue>MOtxRKnKi+Fe8y8+nqOTj6WlV2c=</DigestValue>
      </Reference>
      <Reference URI="/ppt/drawings/vmlDrawing41.vml?ContentType=application/vnd.openxmlformats-officedocument.vmlDrawing">
        <DigestMethod Algorithm="http://www.w3.org/2000/09/xmldsig#sha1"/>
        <DigestValue>7tYp7VL5fB9HnuCpTd55w216qdg=</DigestValue>
      </Reference>
      <Reference URI="/ppt/drawings/vmlDrawing42.vml?ContentType=application/vnd.openxmlformats-officedocument.vmlDrawing">
        <DigestMethod Algorithm="http://www.w3.org/2000/09/xmldsig#sha1"/>
        <DigestValue>7PRIwyhPdsc1G9RRDRpZJwVA1FE=</DigestValue>
      </Reference>
      <Reference URI="/ppt/drawings/vmlDrawing43.vml?ContentType=application/vnd.openxmlformats-officedocument.vmlDrawing">
        <DigestMethod Algorithm="http://www.w3.org/2000/09/xmldsig#sha1"/>
        <DigestValue>mmdrFUeqOq41AHUjxrzAfu8nHmA=</DigestValue>
      </Reference>
      <Reference URI="/ppt/drawings/vmlDrawing44.vml?ContentType=application/vnd.openxmlformats-officedocument.vmlDrawing">
        <DigestMethod Algorithm="http://www.w3.org/2000/09/xmldsig#sha1"/>
        <DigestValue>AHXsGwRyW6c7UlvsXFonsb9Qy4k=</DigestValue>
      </Reference>
      <Reference URI="/ppt/drawings/vmlDrawing45.vml?ContentType=application/vnd.openxmlformats-officedocument.vmlDrawing">
        <DigestMethod Algorithm="http://www.w3.org/2000/09/xmldsig#sha1"/>
        <DigestValue>5LNxSVVrxWnmTPv1M0L6vtCogEk=</DigestValue>
      </Reference>
      <Reference URI="/ppt/drawings/vmlDrawing46.vml?ContentType=application/vnd.openxmlformats-officedocument.vmlDrawing">
        <DigestMethod Algorithm="http://www.w3.org/2000/09/xmldsig#sha1"/>
        <DigestValue>3ZDVRTnfNf/oXbm8HrVw6ItTs0Y=</DigestValue>
      </Reference>
      <Reference URI="/ppt/drawings/vmlDrawing47.vml?ContentType=application/vnd.openxmlformats-officedocument.vmlDrawing">
        <DigestMethod Algorithm="http://www.w3.org/2000/09/xmldsig#sha1"/>
        <DigestValue>/OqThKAP9FyTTa1HCUUm7igH+Oo=</DigestValue>
      </Reference>
      <Reference URI="/ppt/drawings/vmlDrawing5.vml?ContentType=application/vnd.openxmlformats-officedocument.vmlDrawing">
        <DigestMethod Algorithm="http://www.w3.org/2000/09/xmldsig#sha1"/>
        <DigestValue>g5ZrWS09gnoOy302tCTQ+kIfnAk=</DigestValue>
      </Reference>
      <Reference URI="/ppt/drawings/vmlDrawing6.vml?ContentType=application/vnd.openxmlformats-officedocument.vmlDrawing">
        <DigestMethod Algorithm="http://www.w3.org/2000/09/xmldsig#sha1"/>
        <DigestValue>waSYMN5XjWNLYny4S+WONe5j5wI=</DigestValue>
      </Reference>
      <Reference URI="/ppt/drawings/vmlDrawing7.vml?ContentType=application/vnd.openxmlformats-officedocument.vmlDrawing">
        <DigestMethod Algorithm="http://www.w3.org/2000/09/xmldsig#sha1"/>
        <DigestValue>IZL8fNChoKNH/+r2OV6EMYbu9Bk=</DigestValue>
      </Reference>
      <Reference URI="/ppt/drawings/vmlDrawing8.vml?ContentType=application/vnd.openxmlformats-officedocument.vmlDrawing">
        <DigestMethod Algorithm="http://www.w3.org/2000/09/xmldsig#sha1"/>
        <DigestValue>gCfEIEbf04oZTyGuLt8OeSnbvq4=</DigestValue>
      </Reference>
      <Reference URI="/ppt/drawings/vmlDrawing9.vml?ContentType=application/vnd.openxmlformats-officedocument.vmlDrawing">
        <DigestMethod Algorithm="http://www.w3.org/2000/09/xmldsig#sha1"/>
        <DigestValue>Qvntt9Ac64hw3yq6l/NYjGKnimI=</DigestValue>
      </Reference>
      <Reference URI="/ppt/embeddings/oleObject1.bin?ContentType=application/vnd.openxmlformats-officedocument.oleObject">
        <DigestMethod Algorithm="http://www.w3.org/2000/09/xmldsig#sha1"/>
        <DigestValue>fqGxLrPqp+IOd6iHrPtWXACgd5g=</DigestValue>
      </Reference>
      <Reference URI="/ppt/embeddings/oleObject10.bin?ContentType=application/vnd.openxmlformats-officedocument.oleObject">
        <DigestMethod Algorithm="http://www.w3.org/2000/09/xmldsig#sha1"/>
        <DigestValue>w05b6km4yy4i6R3RoZFqwSZBfyU=</DigestValue>
      </Reference>
      <Reference URI="/ppt/embeddings/oleObject100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01.bin?ContentType=application/vnd.openxmlformats-officedocument.oleObject">
        <DigestMethod Algorithm="http://www.w3.org/2000/09/xmldsig#sha1"/>
        <DigestValue>bBNQQU/df495aR1FRVYIFvQykv0=</DigestValue>
      </Reference>
      <Reference URI="/ppt/embeddings/oleObject102.bin?ContentType=application/vnd.openxmlformats-officedocument.oleObject">
        <DigestMethod Algorithm="http://www.w3.org/2000/09/xmldsig#sha1"/>
        <DigestValue>nygYFl0Uawmdx5LImoVjfPLuur0=</DigestValue>
      </Reference>
      <Reference URI="/ppt/embeddings/oleObject103.bin?ContentType=application/vnd.openxmlformats-officedocument.oleObject">
        <DigestMethod Algorithm="http://www.w3.org/2000/09/xmldsig#sha1"/>
        <DigestValue>bBNQQU/df495aR1FRVYIFvQykv0=</DigestValue>
      </Reference>
      <Reference URI="/ppt/embeddings/oleObject104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05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106.bin?ContentType=application/vnd.openxmlformats-officedocument.oleObject">
        <DigestMethod Algorithm="http://www.w3.org/2000/09/xmldsig#sha1"/>
        <DigestValue>t8C6har1P9gSr16pZZHDEkTAuSM=</DigestValue>
      </Reference>
      <Reference URI="/ppt/embeddings/oleObject107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08.bin?ContentType=application/vnd.openxmlformats-officedocument.oleObject">
        <DigestMethod Algorithm="http://www.w3.org/2000/09/xmldsig#sha1"/>
        <DigestValue>G6xkuB2sZAH5RFh68EzCe9bcJLI=</DigestValue>
      </Reference>
      <Reference URI="/ppt/embeddings/oleObject109.bin?ContentType=application/vnd.openxmlformats-officedocument.oleObject">
        <DigestMethod Algorithm="http://www.w3.org/2000/09/xmldsig#sha1"/>
        <DigestValue>j3gyAAFHEV2dM4EVDN4pdEBp/WI=</DigestValue>
      </Reference>
      <Reference URI="/ppt/embeddings/oleObject11.bin?ContentType=application/vnd.openxmlformats-officedocument.oleObject">
        <DigestMethod Algorithm="http://www.w3.org/2000/09/xmldsig#sha1"/>
        <DigestValue>VfIn/tcCoZi1OCBJ8vG133ZjSOk=</DigestValue>
      </Reference>
      <Reference URI="/ppt/embeddings/oleObject110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11.bin?ContentType=application/vnd.openxmlformats-officedocument.oleObject">
        <DigestMethod Algorithm="http://www.w3.org/2000/09/xmldsig#sha1"/>
        <DigestValue>9uGyXO/lb8BwVJZE0Bnk8CpDZmg=</DigestValue>
      </Reference>
      <Reference URI="/ppt/embeddings/oleObject112.bin?ContentType=application/vnd.openxmlformats-officedocument.oleObject">
        <DigestMethod Algorithm="http://www.w3.org/2000/09/xmldsig#sha1"/>
        <DigestValue>HR/q5IrslhuV2MTrK+nKy01nLF0=</DigestValue>
      </Reference>
      <Reference URI="/ppt/embeddings/oleObject113.bin?ContentType=application/vnd.openxmlformats-officedocument.oleObject">
        <DigestMethod Algorithm="http://www.w3.org/2000/09/xmldsig#sha1"/>
        <DigestValue>9uGyXO/lb8BwVJZE0Bnk8CpDZmg=</DigestValue>
      </Reference>
      <Reference URI="/ppt/embeddings/oleObject114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15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16.bin?ContentType=application/vnd.openxmlformats-officedocument.oleObject">
        <DigestMethod Algorithm="http://www.w3.org/2000/09/xmldsig#sha1"/>
        <DigestValue>9uGyXO/lb8BwVJZE0Bnk8CpDZmg=</DigestValue>
      </Reference>
      <Reference URI="/ppt/embeddings/oleObject117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18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19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2.bin?ContentType=application/vnd.openxmlformats-officedocument.oleObject">
        <DigestMethod Algorithm="http://www.w3.org/2000/09/xmldsig#sha1"/>
        <DigestValue>cWsbD65I64hAP511LOUjFRtr0cg=</DigestValue>
      </Reference>
      <Reference URI="/ppt/embeddings/oleObject120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21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22.bin?ContentType=application/vnd.openxmlformats-officedocument.oleObject">
        <DigestMethod Algorithm="http://www.w3.org/2000/09/xmldsig#sha1"/>
        <DigestValue>9uGyXO/lb8BwVJZE0Bnk8CpDZmg=</DigestValue>
      </Reference>
      <Reference URI="/ppt/embeddings/oleObject123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24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25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26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27.bin?ContentType=application/vnd.openxmlformats-officedocument.oleObject">
        <DigestMethod Algorithm="http://www.w3.org/2000/09/xmldsig#sha1"/>
        <DigestValue>uH6qimlbI/YdFXwBDXbIUrVlItk=</DigestValue>
      </Reference>
      <Reference URI="/ppt/embeddings/oleObject128.bin?ContentType=application/vnd.openxmlformats-officedocument.oleObject">
        <DigestMethod Algorithm="http://www.w3.org/2000/09/xmldsig#sha1"/>
        <DigestValue>xp3nFFEtr11hEDCUxHVlQZHUkIE=</DigestValue>
      </Reference>
      <Reference URI="/ppt/embeddings/oleObject129.bin?ContentType=application/vnd.openxmlformats-officedocument.oleObject">
        <DigestMethod Algorithm="http://www.w3.org/2000/09/xmldsig#sha1"/>
        <DigestValue>lVaQalESFJ/VhoFbbKcGhZmDQd0=</DigestValue>
      </Reference>
      <Reference URI="/ppt/embeddings/oleObject13.bin?ContentType=application/vnd.openxmlformats-officedocument.oleObject">
        <DigestMethod Algorithm="http://www.w3.org/2000/09/xmldsig#sha1"/>
        <DigestValue>Cdde0lWEqb3XGrd7u7MtcRsJhQA=</DigestValue>
      </Reference>
      <Reference URI="/ppt/embeddings/oleObject130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31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132.bin?ContentType=application/vnd.openxmlformats-officedocument.oleObject">
        <DigestMethod Algorithm="http://www.w3.org/2000/09/xmldsig#sha1"/>
        <DigestValue>/Wq/hN4HDYPSm6GCdgszcfzCQaQ=</DigestValue>
      </Reference>
      <Reference URI="/ppt/embeddings/oleObject133.bin?ContentType=application/vnd.openxmlformats-officedocument.oleObject">
        <DigestMethod Algorithm="http://www.w3.org/2000/09/xmldsig#sha1"/>
        <DigestValue>WH0aljnjNNH04E3uAvB/Na13fv4=</DigestValue>
      </Reference>
      <Reference URI="/ppt/embeddings/oleObject134.bin?ContentType=application/vnd.openxmlformats-officedocument.oleObject">
        <DigestMethod Algorithm="http://www.w3.org/2000/09/xmldsig#sha1"/>
        <DigestValue>VerY/sVMoltS/3M2djeJBtdgt5w=</DigestValue>
      </Reference>
      <Reference URI="/ppt/embeddings/oleObject135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36.bin?ContentType=application/vnd.openxmlformats-officedocument.oleObject">
        <DigestMethod Algorithm="http://www.w3.org/2000/09/xmldsig#sha1"/>
        <DigestValue>9uGyXO/lb8BwVJZE0Bnk8CpDZmg=</DigestValue>
      </Reference>
      <Reference URI="/ppt/embeddings/oleObject137.bin?ContentType=application/vnd.openxmlformats-officedocument.oleObject">
        <DigestMethod Algorithm="http://www.w3.org/2000/09/xmldsig#sha1"/>
        <DigestValue>JLGqd3k4vCW/pjVljANNROwDrjA=</DigestValue>
      </Reference>
      <Reference URI="/ppt/embeddings/oleObject138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39.bin?ContentType=application/vnd.openxmlformats-officedocument.oleObject">
        <DigestMethod Algorithm="http://www.w3.org/2000/09/xmldsig#sha1"/>
        <DigestValue>tKuOEIyQAoGOU7NQVk6btaoksms=</DigestValue>
      </Reference>
      <Reference URI="/ppt/embeddings/oleObject14.bin?ContentType=application/vnd.openxmlformats-officedocument.oleObject">
        <DigestMethod Algorithm="http://www.w3.org/2000/09/xmldsig#sha1"/>
        <DigestValue>l0tW0rjpOybxauLk11FVyVDDHn0=</DigestValue>
      </Reference>
      <Reference URI="/ppt/embeddings/oleObject140.bin?ContentType=application/vnd.openxmlformats-officedocument.oleObject">
        <DigestMethod Algorithm="http://www.w3.org/2000/09/xmldsig#sha1"/>
        <DigestValue>a+b6jRMvq6ws4SM05sevJK9Z2Fg=</DigestValue>
      </Reference>
      <Reference URI="/ppt/embeddings/oleObject141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42.bin?ContentType=application/vnd.openxmlformats-officedocument.oleObject">
        <DigestMethod Algorithm="http://www.w3.org/2000/09/xmldsig#sha1"/>
        <DigestValue>fsdMAxQRBZihX7hLMDmgPW+rxno=</DigestValue>
      </Reference>
      <Reference URI="/ppt/embeddings/oleObject143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44.bin?ContentType=application/vnd.openxmlformats-officedocument.oleObject">
        <DigestMethod Algorithm="http://www.w3.org/2000/09/xmldsig#sha1"/>
        <DigestValue>sZfnxoH3fjg7IKszjLb0X+ZXaEE=</DigestValue>
      </Reference>
      <Reference URI="/ppt/embeddings/oleObject145.bin?ContentType=application/vnd.openxmlformats-officedocument.oleObject">
        <DigestMethod Algorithm="http://www.w3.org/2000/09/xmldsig#sha1"/>
        <DigestValue>FU8bWa0PXTlWxC/x4/Kc8b+mGKk=</DigestValue>
      </Reference>
      <Reference URI="/ppt/embeddings/oleObject146.bin?ContentType=application/vnd.openxmlformats-officedocument.oleObject">
        <DigestMethod Algorithm="http://www.w3.org/2000/09/xmldsig#sha1"/>
        <DigestValue>V3FZOYilegkpxM6RTFhvZFATaBY=</DigestValue>
      </Reference>
      <Reference URI="/ppt/embeddings/oleObject147.bin?ContentType=application/vnd.openxmlformats-officedocument.oleObject">
        <DigestMethod Algorithm="http://www.w3.org/2000/09/xmldsig#sha1"/>
        <DigestValue>V3FZOYilegkpxM6RTFhvZFATaBY=</DigestValue>
      </Reference>
      <Reference URI="/ppt/embeddings/oleObject148.bin?ContentType=application/vnd.openxmlformats-officedocument.oleObject">
        <DigestMethod Algorithm="http://www.w3.org/2000/09/xmldsig#sha1"/>
        <DigestValue>tWLqhZElj9X22/UCfuLuc6rVRik=</DigestValue>
      </Reference>
      <Reference URI="/ppt/embeddings/oleObject149.bin?ContentType=application/vnd.openxmlformats-officedocument.oleObject">
        <DigestMethod Algorithm="http://www.w3.org/2000/09/xmldsig#sha1"/>
        <DigestValue>egneyH5L2CWLY/dmjTT4NGHmNOY=</DigestValue>
      </Reference>
      <Reference URI="/ppt/embeddings/oleObject15.bin?ContentType=application/vnd.openxmlformats-officedocument.oleObject">
        <DigestMethod Algorithm="http://www.w3.org/2000/09/xmldsig#sha1"/>
        <DigestValue>YhLXMbC5u/i/378KuZni4LFs8/c=</DigestValue>
      </Reference>
      <Reference URI="/ppt/embeddings/oleObject150.bin?ContentType=application/vnd.openxmlformats-officedocument.oleObject">
        <DigestMethod Algorithm="http://www.w3.org/2000/09/xmldsig#sha1"/>
        <DigestValue>jU0xKT1dzZA6EdlO2G9ZPjfPWY8=</DigestValue>
      </Reference>
      <Reference URI="/ppt/embeddings/oleObject151.bin?ContentType=application/vnd.openxmlformats-officedocument.oleObject">
        <DigestMethod Algorithm="http://www.w3.org/2000/09/xmldsig#sha1"/>
        <DigestValue>tWLqhZElj9X22/UCfuLuc6rVRik=</DigestValue>
      </Reference>
      <Reference URI="/ppt/embeddings/oleObject152.bin?ContentType=application/vnd.openxmlformats-officedocument.oleObject">
        <DigestMethod Algorithm="http://www.w3.org/2000/09/xmldsig#sha1"/>
        <DigestValue>lZA7goxr2anjB7Autf3eUk5f8aw=</DigestValue>
      </Reference>
      <Reference URI="/ppt/embeddings/oleObject153.bin?ContentType=application/vnd.openxmlformats-officedocument.oleObject">
        <DigestMethod Algorithm="http://www.w3.org/2000/09/xmldsig#sha1"/>
        <DigestValue>LIEUKjF/efdeH6RymDypCGS9KV8=</DigestValue>
      </Reference>
      <Reference URI="/ppt/embeddings/oleObject154.bin?ContentType=application/vnd.openxmlformats-officedocument.oleObject">
        <DigestMethod Algorithm="http://www.w3.org/2000/09/xmldsig#sha1"/>
        <DigestValue>ZmPkon6NNmy8HSWPL6T1FHiyvHA=</DigestValue>
      </Reference>
      <Reference URI="/ppt/embeddings/oleObject155.bin?ContentType=application/vnd.openxmlformats-officedocument.oleObject">
        <DigestMethod Algorithm="http://www.w3.org/2000/09/xmldsig#sha1"/>
        <DigestValue>mW1LuC+tWM7Y4+ddVKkWW2nIxAM=</DigestValue>
      </Reference>
      <Reference URI="/ppt/embeddings/oleObject156.bin?ContentType=application/vnd.openxmlformats-officedocument.oleObject">
        <DigestMethod Algorithm="http://www.w3.org/2000/09/xmldsig#sha1"/>
        <DigestValue>BOdTG8q/hhpEUSGL4tQJO2nViw0=</DigestValue>
      </Reference>
      <Reference URI="/ppt/embeddings/oleObject157.bin?ContentType=application/vnd.openxmlformats-officedocument.oleObject">
        <DigestMethod Algorithm="http://www.w3.org/2000/09/xmldsig#sha1"/>
        <DigestValue>MU65mrkhMQdJar3fzYFabezi77Q=</DigestValue>
      </Reference>
      <Reference URI="/ppt/embeddings/oleObject158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159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6.bin?ContentType=application/vnd.openxmlformats-officedocument.oleObject">
        <DigestMethod Algorithm="http://www.w3.org/2000/09/xmldsig#sha1"/>
        <DigestValue>WH0aljnjNNH04E3uAvB/Na13fv4=</DigestValue>
      </Reference>
      <Reference URI="/ppt/embeddings/oleObject160.bin?ContentType=application/vnd.openxmlformats-officedocument.oleObject">
        <DigestMethod Algorithm="http://www.w3.org/2000/09/xmldsig#sha1"/>
        <DigestValue>0QrfeN9jUrvwoslucA1tnNdxeDI=</DigestValue>
      </Reference>
      <Reference URI="/ppt/embeddings/oleObject161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162.bin?ContentType=application/vnd.openxmlformats-officedocument.oleObject">
        <DigestMethod Algorithm="http://www.w3.org/2000/09/xmldsig#sha1"/>
        <DigestValue>FU8bWa0PXTlWxC/x4/Kc8b+mGKk=</DigestValue>
      </Reference>
      <Reference URI="/ppt/embeddings/oleObject163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164.bin?ContentType=application/vnd.openxmlformats-officedocument.oleObject">
        <DigestMethod Algorithm="http://www.w3.org/2000/09/xmldsig#sha1"/>
        <DigestValue>LWGTqZrKecYSJtvT/u4c97tXTYE=</DigestValue>
      </Reference>
      <Reference URI="/ppt/embeddings/oleObject165.bin?ContentType=application/vnd.openxmlformats-officedocument.oleObject">
        <DigestMethod Algorithm="http://www.w3.org/2000/09/xmldsig#sha1"/>
        <DigestValue>UvtpgVQc+7KI0XYbsP9RWhUpLb0=</DigestValue>
      </Reference>
      <Reference URI="/ppt/embeddings/oleObject166.bin?ContentType=application/vnd.openxmlformats-officedocument.oleObject">
        <DigestMethod Algorithm="http://www.w3.org/2000/09/xmldsig#sha1"/>
        <DigestValue>nOg9CFUDOk44pyTm3f6I2RJQkFw=</DigestValue>
      </Reference>
      <Reference URI="/ppt/embeddings/oleObject167.bin?ContentType=application/vnd.openxmlformats-officedocument.oleObject">
        <DigestMethod Algorithm="http://www.w3.org/2000/09/xmldsig#sha1"/>
        <DigestValue>UEbdnr73swuxbmhAw26+wKEZN0A=</DigestValue>
      </Reference>
      <Reference URI="/ppt/embeddings/oleObject168.bin?ContentType=application/vnd.openxmlformats-officedocument.oleObject">
        <DigestMethod Algorithm="http://www.w3.org/2000/09/xmldsig#sha1"/>
        <DigestValue>uH6qimlbI/YdFXwBDXbIUrVlItk=</DigestValue>
      </Reference>
      <Reference URI="/ppt/embeddings/oleObject169.bin?ContentType=application/vnd.openxmlformats-officedocument.oleObject">
        <DigestMethod Algorithm="http://www.w3.org/2000/09/xmldsig#sha1"/>
        <DigestValue>JaWB+/itJdIdlJFtJoHfwGPcF18=</DigestValue>
      </Reference>
      <Reference URI="/ppt/embeddings/oleObject17.bin?ContentType=application/vnd.openxmlformats-officedocument.oleObject">
        <DigestMethod Algorithm="http://www.w3.org/2000/09/xmldsig#sha1"/>
        <DigestValue>WH0aljnjNNH04E3uAvB/Na13fv4=</DigestValue>
      </Reference>
      <Reference URI="/ppt/embeddings/oleObject170.bin?ContentType=application/vnd.openxmlformats-officedocument.oleObject">
        <DigestMethod Algorithm="http://www.w3.org/2000/09/xmldsig#sha1"/>
        <DigestValue>7wVv1fd6f/mH7hTi15S+AcvmbJg=</DigestValue>
      </Reference>
      <Reference URI="/ppt/embeddings/oleObject171.bin?ContentType=application/vnd.openxmlformats-officedocument.oleObject">
        <DigestMethod Algorithm="http://www.w3.org/2000/09/xmldsig#sha1"/>
        <DigestValue>lZA7goxr2anjB7Autf3eUk5f8aw=</DigestValue>
      </Reference>
      <Reference URI="/ppt/embeddings/oleObject172.bin?ContentType=application/vnd.openxmlformats-officedocument.oleObject">
        <DigestMethod Algorithm="http://www.w3.org/2000/09/xmldsig#sha1"/>
        <DigestValue>nOg9CFUDOk44pyTm3f6I2RJQkFw=</DigestValue>
      </Reference>
      <Reference URI="/ppt/embeddings/oleObject173.bin?ContentType=application/vnd.openxmlformats-officedocument.oleObject">
        <DigestMethod Algorithm="http://www.w3.org/2000/09/xmldsig#sha1"/>
        <DigestValue>gjuwHDVGNlDm1PmlihtINDbV4GU=</DigestValue>
      </Reference>
      <Reference URI="/ppt/embeddings/oleObject174.bin?ContentType=application/vnd.openxmlformats-officedocument.oleObject">
        <DigestMethod Algorithm="http://www.w3.org/2000/09/xmldsig#sha1"/>
        <DigestValue>gjuwHDVGNlDm1PmlihtINDbV4GU=</DigestValue>
      </Reference>
      <Reference URI="/ppt/embeddings/oleObject175.bin?ContentType=application/vnd.openxmlformats-officedocument.oleObject">
        <DigestMethod Algorithm="http://www.w3.org/2000/09/xmldsig#sha1"/>
        <DigestValue>gjuwHDVGNlDm1PmlihtINDbV4GU=</DigestValue>
      </Reference>
      <Reference URI="/ppt/embeddings/oleObject176.bin?ContentType=application/vnd.openxmlformats-officedocument.oleObject">
        <DigestMethod Algorithm="http://www.w3.org/2000/09/xmldsig#sha1"/>
        <DigestValue>fTBrVge6abih3FJ2QWDFNELHcB8=</DigestValue>
      </Reference>
      <Reference URI="/ppt/embeddings/oleObject177.bin?ContentType=application/vnd.openxmlformats-officedocument.oleObject">
        <DigestMethod Algorithm="http://www.w3.org/2000/09/xmldsig#sha1"/>
        <DigestValue>40fQupbIXbgNmAVNIIm4Ph9Cn/4=</DigestValue>
      </Reference>
      <Reference URI="/ppt/embeddings/oleObject178.bin?ContentType=application/vnd.openxmlformats-officedocument.oleObject">
        <DigestMethod Algorithm="http://www.w3.org/2000/09/xmldsig#sha1"/>
        <DigestValue>0pajFvpgIFr+hxn2ULbXJGTIJpI=</DigestValue>
      </Reference>
      <Reference URI="/ppt/embeddings/oleObject179.bin?ContentType=application/vnd.openxmlformats-officedocument.oleObject">
        <DigestMethod Algorithm="http://www.w3.org/2000/09/xmldsig#sha1"/>
        <DigestValue>hn/bpw2EvqrqBuTbJ/S1KCIeUC4=</DigestValue>
      </Reference>
      <Reference URI="/ppt/embeddings/oleObject18.bin?ContentType=application/vnd.openxmlformats-officedocument.oleObject">
        <DigestMethod Algorithm="http://www.w3.org/2000/09/xmldsig#sha1"/>
        <DigestValue>cWsbD65I64hAP511LOUjFRtr0cg=</DigestValue>
      </Reference>
      <Reference URI="/ppt/embeddings/oleObject180.bin?ContentType=application/vnd.openxmlformats-officedocument.oleObject">
        <DigestMethod Algorithm="http://www.w3.org/2000/09/xmldsig#sha1"/>
        <DigestValue>jjvKkF59sWuzfSp53/7xKcdQdu0=</DigestValue>
      </Reference>
      <Reference URI="/ppt/embeddings/oleObject181.bin?ContentType=application/vnd.openxmlformats-officedocument.oleObject">
        <DigestMethod Algorithm="http://www.w3.org/2000/09/xmldsig#sha1"/>
        <DigestValue>40fQupbIXbgNmAVNIIm4Ph9Cn/4=</DigestValue>
      </Reference>
      <Reference URI="/ppt/embeddings/oleObject182.bin?ContentType=application/vnd.openxmlformats-officedocument.oleObject">
        <DigestMethod Algorithm="http://www.w3.org/2000/09/xmldsig#sha1"/>
        <DigestValue>40fQupbIXbgNmAVNIIm4Ph9Cn/4=</DigestValue>
      </Reference>
      <Reference URI="/ppt/embeddings/oleObject183.bin?ContentType=application/vnd.openxmlformats-officedocument.oleObject">
        <DigestMethod Algorithm="http://www.w3.org/2000/09/xmldsig#sha1"/>
        <DigestValue>40fQupbIXbgNmAVNIIm4Ph9Cn/4=</DigestValue>
      </Reference>
      <Reference URI="/ppt/embeddings/oleObject184.bin?ContentType=application/vnd.openxmlformats-officedocument.oleObject">
        <DigestMethod Algorithm="http://www.w3.org/2000/09/xmldsig#sha1"/>
        <DigestValue>HnL8k06q1qpI73ppsjz+pIz8qYE=</DigestValue>
      </Reference>
      <Reference URI="/ppt/embeddings/oleObject185.bin?ContentType=application/vnd.openxmlformats-officedocument.oleObject">
        <DigestMethod Algorithm="http://www.w3.org/2000/09/xmldsig#sha1"/>
        <DigestValue>a2FjkdReuFASzPxnp28N5tBFI84=</DigestValue>
      </Reference>
      <Reference URI="/ppt/embeddings/oleObject186.bin?ContentType=application/vnd.openxmlformats-officedocument.oleObject">
        <DigestMethod Algorithm="http://www.w3.org/2000/09/xmldsig#sha1"/>
        <DigestValue>W4ko5zba22xm7UYxafx8MjEXW3s=</DigestValue>
      </Reference>
      <Reference URI="/ppt/embeddings/oleObject187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188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89.bin?ContentType=application/vnd.openxmlformats-officedocument.oleObject">
        <DigestMethod Algorithm="http://www.w3.org/2000/09/xmldsig#sha1"/>
        <DigestValue>/xNpkkBX3q4B7YfY5OGkQ4oawQY=</DigestValue>
      </Reference>
      <Reference URI="/ppt/embeddings/oleObject19.bin?ContentType=application/vnd.openxmlformats-officedocument.oleObject">
        <DigestMethod Algorithm="http://www.w3.org/2000/09/xmldsig#sha1"/>
        <DigestValue>NJ6Sie8LqGuytkOubOJqVpfdAcM=</DigestValue>
      </Reference>
      <Reference URI="/ppt/embeddings/oleObject190.bin?ContentType=application/vnd.openxmlformats-officedocument.oleObject">
        <DigestMethod Algorithm="http://www.w3.org/2000/09/xmldsig#sha1"/>
        <DigestValue>TnjzGjzA6aDQ3PH9OeJu2hiT6bU=</DigestValue>
      </Reference>
      <Reference URI="/ppt/embeddings/oleObject191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192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93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94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195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96.bin?ContentType=application/vnd.openxmlformats-officedocument.oleObject">
        <DigestMethod Algorithm="http://www.w3.org/2000/09/xmldsig#sha1"/>
        <DigestValue>1g3KhEGD5JnNTKRIJAC62w5pgN0=</DigestValue>
      </Reference>
      <Reference URI="/ppt/embeddings/oleObject197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198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199.bin?ContentType=application/vnd.openxmlformats-officedocument.oleObject">
        <DigestMethod Algorithm="http://www.w3.org/2000/09/xmldsig#sha1"/>
        <DigestValue>DZJJxHqYgogv6J99S9pXG1gS7Ng=</DigestValue>
      </Reference>
      <Reference URI="/ppt/embeddings/oleObject2.bin?ContentType=application/vnd.openxmlformats-officedocument.oleObject">
        <DigestMethod Algorithm="http://www.w3.org/2000/09/xmldsig#sha1"/>
        <DigestValue>i8W1hreSmSGNCXo/eFZFfKjTuzg=</DigestValue>
      </Reference>
      <Reference URI="/ppt/embeddings/oleObject20.bin?ContentType=application/vnd.openxmlformats-officedocument.oleObject">
        <DigestMethod Algorithm="http://www.w3.org/2000/09/xmldsig#sha1"/>
        <DigestValue>/EP6iUNmSDlOyX2yB1IYyi4NdUE=</DigestValue>
      </Reference>
      <Reference URI="/ppt/embeddings/oleObject200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01.bin?ContentType=application/vnd.openxmlformats-officedocument.oleObject">
        <DigestMethod Algorithm="http://www.w3.org/2000/09/xmldsig#sha1"/>
        <DigestValue>40fQupbIXbgNmAVNIIm4Ph9Cn/4=</DigestValue>
      </Reference>
      <Reference URI="/ppt/embeddings/oleObject202.bin?ContentType=application/vnd.openxmlformats-officedocument.oleObject">
        <DigestMethod Algorithm="http://www.w3.org/2000/09/xmldsig#sha1"/>
        <DigestValue>vniSLmS7R3d1/u8NpZWev4FV1jg=</DigestValue>
      </Reference>
      <Reference URI="/ppt/embeddings/oleObject203.bin?ContentType=application/vnd.openxmlformats-officedocument.oleObject">
        <DigestMethod Algorithm="http://www.w3.org/2000/09/xmldsig#sha1"/>
        <DigestValue>40fQupbIXbgNmAVNIIm4Ph9Cn/4=</DigestValue>
      </Reference>
      <Reference URI="/ppt/embeddings/oleObject204.bin?ContentType=application/vnd.openxmlformats-officedocument.oleObject">
        <DigestMethod Algorithm="http://www.w3.org/2000/09/xmldsig#sha1"/>
        <DigestValue>LGuf5EtICoT+tQ11nA0aNBBdEKY=</DigestValue>
      </Reference>
      <Reference URI="/ppt/embeddings/oleObject205.bin?ContentType=application/vnd.openxmlformats-officedocument.oleObject">
        <DigestMethod Algorithm="http://www.w3.org/2000/09/xmldsig#sha1"/>
        <DigestValue>sKPdH0jshMzQHBbnorwm0BhvdTg=</DigestValue>
      </Reference>
      <Reference URI="/ppt/embeddings/oleObject206.bin?ContentType=application/vnd.openxmlformats-officedocument.oleObject">
        <DigestMethod Algorithm="http://www.w3.org/2000/09/xmldsig#sha1"/>
        <DigestValue>sKPdH0jshMzQHBbnorwm0BhvdTg=</DigestValue>
      </Reference>
      <Reference URI="/ppt/embeddings/oleObject207.bin?ContentType=application/vnd.openxmlformats-officedocument.oleObject">
        <DigestMethod Algorithm="http://www.w3.org/2000/09/xmldsig#sha1"/>
        <DigestValue>40fQupbIXbgNmAVNIIm4Ph9Cn/4=</DigestValue>
      </Reference>
      <Reference URI="/ppt/embeddings/oleObject208.bin?ContentType=application/vnd.openxmlformats-officedocument.oleObject">
        <DigestMethod Algorithm="http://www.w3.org/2000/09/xmldsig#sha1"/>
        <DigestValue>40fQupbIXbgNmAVNIIm4Ph9Cn/4=</DigestValue>
      </Reference>
      <Reference URI="/ppt/embeddings/oleObject209.bin?ContentType=application/vnd.openxmlformats-officedocument.oleObject">
        <DigestMethod Algorithm="http://www.w3.org/2000/09/xmldsig#sha1"/>
        <DigestValue>BKmBKk5p7oHtPuXeW3GGuaVEDuk=</DigestValue>
      </Reference>
      <Reference URI="/ppt/embeddings/oleObject21.bin?ContentType=application/vnd.openxmlformats-officedocument.oleObject">
        <DigestMethod Algorithm="http://www.w3.org/2000/09/xmldsig#sha1"/>
        <DigestValue>uH6qimlbI/YdFXwBDXbIUrVlItk=</DigestValue>
      </Reference>
      <Reference URI="/ppt/embeddings/oleObject210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11.bin?ContentType=application/vnd.openxmlformats-officedocument.oleObject">
        <DigestMethod Algorithm="http://www.w3.org/2000/09/xmldsig#sha1"/>
        <DigestValue>3syzSrnJcR2NVGQjVuOn73SBG5c=</DigestValue>
      </Reference>
      <Reference URI="/ppt/embeddings/oleObject212.bin?ContentType=application/vnd.openxmlformats-officedocument.oleObject">
        <DigestMethod Algorithm="http://www.w3.org/2000/09/xmldsig#sha1"/>
        <DigestValue>FyazN9UehXMoEoT50Vk7eYbxaKk=</DigestValue>
      </Reference>
      <Reference URI="/ppt/embeddings/oleObject213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14.bin?ContentType=application/vnd.openxmlformats-officedocument.oleObject">
        <DigestMethod Algorithm="http://www.w3.org/2000/09/xmldsig#sha1"/>
        <DigestValue>0sWiqvOXyqiq+ZGYrnN+xVkx8tk=</DigestValue>
      </Reference>
      <Reference URI="/ppt/embeddings/oleObject215.bin?ContentType=application/vnd.openxmlformats-officedocument.oleObject">
        <DigestMethod Algorithm="http://www.w3.org/2000/09/xmldsig#sha1"/>
        <DigestValue>0KAoyJuOgdBs8mK4YeKDqo4yCu0=</DigestValue>
      </Reference>
      <Reference URI="/ppt/embeddings/oleObject216.bin?ContentType=application/vnd.openxmlformats-officedocument.oleObject">
        <DigestMethod Algorithm="http://www.w3.org/2000/09/xmldsig#sha1"/>
        <DigestValue>QCJmPuSOLJDZpQzT6vzs5bgJGWI=</DigestValue>
      </Reference>
      <Reference URI="/ppt/embeddings/oleObject217.bin?ContentType=application/vnd.openxmlformats-officedocument.oleObject">
        <DigestMethod Algorithm="http://www.w3.org/2000/09/xmldsig#sha1"/>
        <DigestValue>gnwMSxT8emr6lU0t/W443qB8ULg=</DigestValue>
      </Reference>
      <Reference URI="/ppt/embeddings/oleObject218.bin?ContentType=application/vnd.openxmlformats-officedocument.oleObject">
        <DigestMethod Algorithm="http://www.w3.org/2000/09/xmldsig#sha1"/>
        <DigestValue>NYWPGlOKzQHxJPPfsBVVVbP00NI=</DigestValue>
      </Reference>
      <Reference URI="/ppt/embeddings/oleObject219.bin?ContentType=application/vnd.openxmlformats-officedocument.oleObject">
        <DigestMethod Algorithm="http://www.w3.org/2000/09/xmldsig#sha1"/>
        <DigestValue>6WKgNkxRt0ycnNxsRcU6cAL5GuM=</DigestValue>
      </Reference>
      <Reference URI="/ppt/embeddings/oleObject22.bin?ContentType=application/vnd.openxmlformats-officedocument.oleObject">
        <DigestMethod Algorithm="http://www.w3.org/2000/09/xmldsig#sha1"/>
        <DigestValue>gjuwHDVGNlDm1PmlihtINDbV4GU=</DigestValue>
      </Reference>
      <Reference URI="/ppt/embeddings/oleObject220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21.bin?ContentType=application/vnd.openxmlformats-officedocument.oleObject">
        <DigestMethod Algorithm="http://www.w3.org/2000/09/xmldsig#sha1"/>
        <DigestValue>wNdK0PaySrzbkmU2HC1adTdOrKg=</DigestValue>
      </Reference>
      <Reference URI="/ppt/embeddings/oleObject222.bin?ContentType=application/vnd.openxmlformats-officedocument.oleObject">
        <DigestMethod Algorithm="http://www.w3.org/2000/09/xmldsig#sha1"/>
        <DigestValue>IpKCDPFBYAeGdTV7iSFZQH0Zj2I=</DigestValue>
      </Reference>
      <Reference URI="/ppt/embeddings/oleObject223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24.bin?ContentType=application/vnd.openxmlformats-officedocument.oleObject">
        <DigestMethod Algorithm="http://www.w3.org/2000/09/xmldsig#sha1"/>
        <DigestValue>Iu18WhF8LGb2MVbhOCztCzF4mQQ=</DigestValue>
      </Reference>
      <Reference URI="/ppt/embeddings/oleObject225.bin?ContentType=application/vnd.openxmlformats-officedocument.oleObject">
        <DigestMethod Algorithm="http://www.w3.org/2000/09/xmldsig#sha1"/>
        <DigestValue>RZYyL+opG7givrZkIkY6fVdp2gY=</DigestValue>
      </Reference>
      <Reference URI="/ppt/embeddings/oleObject226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27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28.bin?ContentType=application/vnd.openxmlformats-officedocument.oleObject">
        <DigestMethod Algorithm="http://www.w3.org/2000/09/xmldsig#sha1"/>
        <DigestValue>QratjGpv/QgHRhlqRNSkmhTpZds=</DigestValue>
      </Reference>
      <Reference URI="/ppt/embeddings/oleObject229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3.bin?ContentType=application/vnd.openxmlformats-officedocument.oleObject">
        <DigestMethod Algorithm="http://www.w3.org/2000/09/xmldsig#sha1"/>
        <DigestValue>uH6qimlbI/YdFXwBDXbIUrVlItk=</DigestValue>
      </Reference>
      <Reference URI="/ppt/embeddings/oleObject230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31.bin?ContentType=application/vnd.openxmlformats-officedocument.oleObject">
        <DigestMethod Algorithm="http://www.w3.org/2000/09/xmldsig#sha1"/>
        <DigestValue>c7qTwCATl4xdfguX8GIR/vNPLCw=</DigestValue>
      </Reference>
      <Reference URI="/ppt/embeddings/oleObject232.bin?ContentType=application/vnd.openxmlformats-officedocument.oleObject">
        <DigestMethod Algorithm="http://www.w3.org/2000/09/xmldsig#sha1"/>
        <DigestValue>BO0oZcc6Z5zOSd2asJmsFRXWusA=</DigestValue>
      </Reference>
      <Reference URI="/ppt/embeddings/oleObject233.bin?ContentType=application/vnd.openxmlformats-officedocument.oleObject">
        <DigestMethod Algorithm="http://www.w3.org/2000/09/xmldsig#sha1"/>
        <DigestValue>j0w7OjhR5gb5vn8z20eoUZUKLd4=</DigestValue>
      </Reference>
      <Reference URI="/ppt/embeddings/oleObject234.bin?ContentType=application/vnd.openxmlformats-officedocument.oleObject">
        <DigestMethod Algorithm="http://www.w3.org/2000/09/xmldsig#sha1"/>
        <DigestValue>qIMn7jUt6EoyZKpJkwjwlYWofW4=</DigestValue>
      </Reference>
      <Reference URI="/ppt/embeddings/oleObject235.bin?ContentType=application/vnd.openxmlformats-officedocument.oleObject">
        <DigestMethod Algorithm="http://www.w3.org/2000/09/xmldsig#sha1"/>
        <DigestValue>w9OD1KnEP2O3mDaGM0A/a6twQlA=</DigestValue>
      </Reference>
      <Reference URI="/ppt/embeddings/oleObject236.bin?ContentType=application/vnd.openxmlformats-officedocument.oleObject">
        <DigestMethod Algorithm="http://www.w3.org/2000/09/xmldsig#sha1"/>
        <DigestValue>fKi97X35sO9qMdK3H+Vh8nTa4dE=</DigestValue>
      </Reference>
      <Reference URI="/ppt/embeddings/oleObject237.bin?ContentType=application/vnd.openxmlformats-officedocument.oleObject">
        <DigestMethod Algorithm="http://www.w3.org/2000/09/xmldsig#sha1"/>
        <DigestValue>j0w7OjhR5gb5vn8z20eoUZUKLd4=</DigestValue>
      </Reference>
      <Reference URI="/ppt/embeddings/oleObject238.bin?ContentType=application/vnd.openxmlformats-officedocument.oleObject">
        <DigestMethod Algorithm="http://www.w3.org/2000/09/xmldsig#sha1"/>
        <DigestValue>w9OD1KnEP2O3mDaGM0A/a6twQlA=</DigestValue>
      </Reference>
      <Reference URI="/ppt/embeddings/oleObject239.bin?ContentType=application/vnd.openxmlformats-officedocument.oleObject">
        <DigestMethod Algorithm="http://www.w3.org/2000/09/xmldsig#sha1"/>
        <DigestValue>FuYER3qOcTKAqyktlziljkgh/zw=</DigestValue>
      </Reference>
      <Reference URI="/ppt/embeddings/oleObject24.bin?ContentType=application/vnd.openxmlformats-officedocument.oleObject">
        <DigestMethod Algorithm="http://www.w3.org/2000/09/xmldsig#sha1"/>
        <DigestValue>gjuwHDVGNlDm1PmlihtINDbV4GU=</DigestValue>
      </Reference>
      <Reference URI="/ppt/embeddings/oleObject240.bin?ContentType=application/vnd.openxmlformats-officedocument.oleObject">
        <DigestMethod Algorithm="http://www.w3.org/2000/09/xmldsig#sha1"/>
        <DigestValue>hItG+bkafB7i2q8MhQYTMpp1S8E=</DigestValue>
      </Reference>
      <Reference URI="/ppt/embeddings/oleObject241.bin?ContentType=application/vnd.openxmlformats-officedocument.oleObject">
        <DigestMethod Algorithm="http://www.w3.org/2000/09/xmldsig#sha1"/>
        <DigestValue>j0w7OjhR5gb5vn8z20eoUZUKLd4=</DigestValue>
      </Reference>
      <Reference URI="/ppt/embeddings/oleObject242.bin?ContentType=application/vnd.openxmlformats-officedocument.oleObject">
        <DigestMethod Algorithm="http://www.w3.org/2000/09/xmldsig#sha1"/>
        <DigestValue>xwocbswN68Oq0nRfc29t0qdrv5Y=</DigestValue>
      </Reference>
      <Reference URI="/ppt/embeddings/oleObject243.bin?ContentType=application/vnd.openxmlformats-officedocument.oleObject">
        <DigestMethod Algorithm="http://www.w3.org/2000/09/xmldsig#sha1"/>
        <DigestValue>w9OD1KnEP2O3mDaGM0A/a6twQlA=</DigestValue>
      </Reference>
      <Reference URI="/ppt/embeddings/oleObject244.bin?ContentType=application/vnd.openxmlformats-officedocument.oleObject">
        <DigestMethod Algorithm="http://www.w3.org/2000/09/xmldsig#sha1"/>
        <DigestValue>bpSJJi/YmzUbr7+P60xF9Kav2Mw=</DigestValue>
      </Reference>
      <Reference URI="/ppt/embeddings/oleObject245.bin?ContentType=application/vnd.openxmlformats-officedocument.oleObject">
        <DigestMethod Algorithm="http://www.w3.org/2000/09/xmldsig#sha1"/>
        <DigestValue>+ch7MGWW7sazW2bGMwCUXnxqRgU=</DigestValue>
      </Reference>
      <Reference URI="/ppt/embeddings/oleObject246.bin?ContentType=application/vnd.openxmlformats-officedocument.oleObject">
        <DigestMethod Algorithm="http://www.w3.org/2000/09/xmldsig#sha1"/>
        <DigestValue>vvVYL55gxJ9YUMpzu/KuH24LbBI=</DigestValue>
      </Reference>
      <Reference URI="/ppt/embeddings/oleObject247.bin?ContentType=application/vnd.openxmlformats-officedocument.oleObject">
        <DigestMethod Algorithm="http://www.w3.org/2000/09/xmldsig#sha1"/>
        <DigestValue>hItG+bkafB7i2q8MhQYTMpp1S8E=</DigestValue>
      </Reference>
      <Reference URI="/ppt/embeddings/oleObject248.bin?ContentType=application/vnd.openxmlformats-officedocument.oleObject">
        <DigestMethod Algorithm="http://www.w3.org/2000/09/xmldsig#sha1"/>
        <DigestValue>j0w7OjhR5gb5vn8z20eoUZUKLd4=</DigestValue>
      </Reference>
      <Reference URI="/ppt/embeddings/oleObject249.bin?ContentType=application/vnd.openxmlformats-officedocument.oleObject">
        <DigestMethod Algorithm="http://www.w3.org/2000/09/xmldsig#sha1"/>
        <DigestValue>xwocbswN68Oq0nRfc29t0qdrv5Y=</DigestValue>
      </Reference>
      <Reference URI="/ppt/embeddings/oleObject25.bin?ContentType=application/vnd.openxmlformats-officedocument.oleObject">
        <DigestMethod Algorithm="http://www.w3.org/2000/09/xmldsig#sha1"/>
        <DigestValue>O8nyISYfxu4qp5RwCdqIDLthNpg=</DigestValue>
      </Reference>
      <Reference URI="/ppt/embeddings/oleObject250.bin?ContentType=application/vnd.openxmlformats-officedocument.oleObject">
        <DigestMethod Algorithm="http://www.w3.org/2000/09/xmldsig#sha1"/>
        <DigestValue>w9OD1KnEP2O3mDaGM0A/a6twQlA=</DigestValue>
      </Reference>
      <Reference URI="/ppt/embeddings/oleObject251.bin?ContentType=application/vnd.openxmlformats-officedocument.oleObject">
        <DigestMethod Algorithm="http://www.w3.org/2000/09/xmldsig#sha1"/>
        <DigestValue>+ch7MGWW7sazW2bGMwCUXnxqRgU=</DigestValue>
      </Reference>
      <Reference URI="/ppt/embeddings/oleObject252.bin?ContentType=application/vnd.openxmlformats-officedocument.oleObject">
        <DigestMethod Algorithm="http://www.w3.org/2000/09/xmldsig#sha1"/>
        <DigestValue>jjvKkF59sWuzfSp53/7xKcdQdu0=</DigestValue>
      </Reference>
      <Reference URI="/ppt/embeddings/oleObject253.bin?ContentType=application/vnd.openxmlformats-officedocument.oleObject">
        <DigestMethod Algorithm="http://www.w3.org/2000/09/xmldsig#sha1"/>
        <DigestValue>TcipsQcE/OnEbrtiddNCiX8MMm8=</DigestValue>
      </Reference>
      <Reference URI="/ppt/embeddings/oleObject254.bin?ContentType=application/vnd.openxmlformats-officedocument.oleObject">
        <DigestMethod Algorithm="http://www.w3.org/2000/09/xmldsig#sha1"/>
        <DigestValue>chbNINpBnlQnhMmkhrkITFo5r34=</DigestValue>
      </Reference>
      <Reference URI="/ppt/embeddings/oleObject255.bin?ContentType=application/vnd.openxmlformats-officedocument.oleObject">
        <DigestMethod Algorithm="http://www.w3.org/2000/09/xmldsig#sha1"/>
        <DigestValue>WYKW7MlYtJbg/Hu7R81ei6rwEsA=</DigestValue>
      </Reference>
      <Reference URI="/ppt/embeddings/oleObject256.bin?ContentType=application/vnd.openxmlformats-officedocument.oleObject">
        <DigestMethod Algorithm="http://www.w3.org/2000/09/xmldsig#sha1"/>
        <DigestValue>6dIPr91HUABQoJlD/4G3m0q2Sfk=</DigestValue>
      </Reference>
      <Reference URI="/ppt/embeddings/oleObject257.bin?ContentType=application/vnd.openxmlformats-officedocument.oleObject">
        <DigestMethod Algorithm="http://www.w3.org/2000/09/xmldsig#sha1"/>
        <DigestValue>jU0xKT1dzZA6EdlO2G9ZPjfPWY8=</DigestValue>
      </Reference>
      <Reference URI="/ppt/embeddings/oleObject258.bin?ContentType=application/vnd.openxmlformats-officedocument.oleObject">
        <DigestMethod Algorithm="http://www.w3.org/2000/09/xmldsig#sha1"/>
        <DigestValue>S1vqkJstsgIC9kdjLW9YpRfmRPQ=</DigestValue>
      </Reference>
      <Reference URI="/ppt/embeddings/oleObject259.bin?ContentType=application/vnd.openxmlformats-officedocument.oleObject">
        <DigestMethod Algorithm="http://www.w3.org/2000/09/xmldsig#sha1"/>
        <DigestValue>O64W3laBnhU+O+nHb4arL10P3xc=</DigestValue>
      </Reference>
      <Reference URI="/ppt/embeddings/oleObject26.bin?ContentType=application/vnd.openxmlformats-officedocument.oleObject">
        <DigestMethod Algorithm="http://www.w3.org/2000/09/xmldsig#sha1"/>
        <DigestValue>JIdV7Al5nb9j+p7kC4mAtOofGSs=</DigestValue>
      </Reference>
      <Reference URI="/ppt/embeddings/oleObject260.bin?ContentType=application/vnd.openxmlformats-officedocument.oleObject">
        <DigestMethod Algorithm="http://www.w3.org/2000/09/xmldsig#sha1"/>
        <DigestValue>DQU7o0LO+YDUGbHBWdOBJYVZEZw=</DigestValue>
      </Reference>
      <Reference URI="/ppt/embeddings/oleObject261.bin?ContentType=application/vnd.openxmlformats-officedocument.oleObject">
        <DigestMethod Algorithm="http://www.w3.org/2000/09/xmldsig#sha1"/>
        <DigestValue>0A1PU/Qr8ci72VpR4wa2MDjbXfA=</DigestValue>
      </Reference>
      <Reference URI="/ppt/embeddings/oleObject262.bin?ContentType=application/vnd.openxmlformats-officedocument.oleObject">
        <DigestMethod Algorithm="http://www.w3.org/2000/09/xmldsig#sha1"/>
        <DigestValue>czUCifiKRpSuKce+67KCffle8ms=</DigestValue>
      </Reference>
      <Reference URI="/ppt/embeddings/oleObject263.bin?ContentType=application/vnd.openxmlformats-officedocument.oleObject">
        <DigestMethod Algorithm="http://www.w3.org/2000/09/xmldsig#sha1"/>
        <DigestValue>jU0xKT1dzZA6EdlO2G9ZPjfPWY8=</DigestValue>
      </Reference>
      <Reference URI="/ppt/embeddings/oleObject264.bin?ContentType=application/vnd.openxmlformats-officedocument.oleObject">
        <DigestMethod Algorithm="http://www.w3.org/2000/09/xmldsig#sha1"/>
        <DigestValue>ydF3eiWFKZ+JhZv0YvdiJLlXz+8=</DigestValue>
      </Reference>
      <Reference URI="/ppt/embeddings/oleObject265.bin?ContentType=application/vnd.openxmlformats-officedocument.oleObject">
        <DigestMethod Algorithm="http://www.w3.org/2000/09/xmldsig#sha1"/>
        <DigestValue>czUCifiKRpSuKce+67KCffle8ms=</DigestValue>
      </Reference>
      <Reference URI="/ppt/embeddings/oleObject266.bin?ContentType=application/vnd.openxmlformats-officedocument.oleObject">
        <DigestMethod Algorithm="http://www.w3.org/2000/09/xmldsig#sha1"/>
        <DigestValue>jU0xKT1dzZA6EdlO2G9ZPjfPWY8=</DigestValue>
      </Reference>
      <Reference URI="/ppt/embeddings/oleObject267.bin?ContentType=application/vnd.openxmlformats-officedocument.oleObject">
        <DigestMethod Algorithm="http://www.w3.org/2000/09/xmldsig#sha1"/>
        <DigestValue>Qj1kF/OZmKupbpQCC0MrM5jkiC0=</DigestValue>
      </Reference>
      <Reference URI="/ppt/embeddings/oleObject268.bin?ContentType=application/vnd.openxmlformats-officedocument.oleObject">
        <DigestMethod Algorithm="http://www.w3.org/2000/09/xmldsig#sha1"/>
        <DigestValue>RsvGAhk5oRG473csvnJvRBxhyns=</DigestValue>
      </Reference>
      <Reference URI="/ppt/embeddings/oleObject269.bin?ContentType=application/vnd.openxmlformats-officedocument.oleObject">
        <DigestMethod Algorithm="http://www.w3.org/2000/09/xmldsig#sha1"/>
        <DigestValue>/O+vzKliAmyGzZhsrCo+YEjWRo8=</DigestValue>
      </Reference>
      <Reference URI="/ppt/embeddings/oleObject27.bin?ContentType=application/vnd.openxmlformats-officedocument.oleObject">
        <DigestMethod Algorithm="http://www.w3.org/2000/09/xmldsig#sha1"/>
        <DigestValue>lpfiWmb0mSESLB8oCjeFVEFrIQA=</DigestValue>
      </Reference>
      <Reference URI="/ppt/embeddings/oleObject270.bin?ContentType=application/vnd.openxmlformats-officedocument.oleObject">
        <DigestMethod Algorithm="http://www.w3.org/2000/09/xmldsig#sha1"/>
        <DigestValue>IjckalsERQtjjhQ6J81A5qkjy/4=</DigestValue>
      </Reference>
      <Reference URI="/ppt/embeddings/oleObject271.bin?ContentType=application/vnd.openxmlformats-officedocument.oleObject">
        <DigestMethod Algorithm="http://www.w3.org/2000/09/xmldsig#sha1"/>
        <DigestValue>6uuFug1IrrqIXmShCLO/RmW4brc=</DigestValue>
      </Reference>
      <Reference URI="/ppt/embeddings/oleObject272.bin?ContentType=application/vnd.openxmlformats-officedocument.oleObject">
        <DigestMethod Algorithm="http://www.w3.org/2000/09/xmldsig#sha1"/>
        <DigestValue>cwIlNF8oi3x+nNmv+MBs53Bpus8=</DigestValue>
      </Reference>
      <Reference URI="/ppt/embeddings/oleObject273.bin?ContentType=application/vnd.openxmlformats-officedocument.oleObject">
        <DigestMethod Algorithm="http://www.w3.org/2000/09/xmldsig#sha1"/>
        <DigestValue>RsvGAhk5oRG473csvnJvRBxhyns=</DigestValue>
      </Reference>
      <Reference URI="/ppt/embeddings/oleObject274.bin?ContentType=application/vnd.openxmlformats-officedocument.oleObject">
        <DigestMethod Algorithm="http://www.w3.org/2000/09/xmldsig#sha1"/>
        <DigestValue>dcQI63E8Agj64nNEOcdurCfUX1w=</DigestValue>
      </Reference>
      <Reference URI="/ppt/embeddings/oleObject275.bin?ContentType=application/vnd.openxmlformats-officedocument.oleObject">
        <DigestMethod Algorithm="http://www.w3.org/2000/09/xmldsig#sha1"/>
        <DigestValue>K7y/aJx+zrk1T6iNfmnE1/3++6A=</DigestValue>
      </Reference>
      <Reference URI="/ppt/embeddings/oleObject276.bin?ContentType=application/vnd.openxmlformats-officedocument.oleObject">
        <DigestMethod Algorithm="http://www.w3.org/2000/09/xmldsig#sha1"/>
        <DigestValue>GKBaO2yt7TuigXBDuk7qIwAo2Kk=</DigestValue>
      </Reference>
      <Reference URI="/ppt/embeddings/oleObject277.bin?ContentType=application/vnd.openxmlformats-officedocument.oleObject">
        <DigestMethod Algorithm="http://www.w3.org/2000/09/xmldsig#sha1"/>
        <DigestValue>m7Yw7LcXFI+wlLJMIbi3CvE/qQE=</DigestValue>
      </Reference>
      <Reference URI="/ppt/embeddings/oleObject278.bin?ContentType=application/vnd.openxmlformats-officedocument.oleObject">
        <DigestMethod Algorithm="http://www.w3.org/2000/09/xmldsig#sha1"/>
        <DigestValue>ZgBXghmeWp2ugNf1AyKSu5O5jho=</DigestValue>
      </Reference>
      <Reference URI="/ppt/embeddings/oleObject279.bin?ContentType=application/vnd.openxmlformats-officedocument.oleObject">
        <DigestMethod Algorithm="http://www.w3.org/2000/09/xmldsig#sha1"/>
        <DigestValue>m7zY3aI1omVG6t4JRnvmV0IxEpc=</DigestValue>
      </Reference>
      <Reference URI="/ppt/embeddings/oleObject28.bin?ContentType=application/vnd.openxmlformats-officedocument.oleObject">
        <DigestMethod Algorithm="http://www.w3.org/2000/09/xmldsig#sha1"/>
        <DigestValue>8+f8mntOLzm66ITSaBmDYO5WeeI=</DigestValue>
      </Reference>
      <Reference URI="/ppt/embeddings/oleObject280.bin?ContentType=application/vnd.openxmlformats-officedocument.oleObject">
        <DigestMethod Algorithm="http://www.w3.org/2000/09/xmldsig#sha1"/>
        <DigestValue>H8JMlv3dLPSLtNMJNOkdH3yngY8=</DigestValue>
      </Reference>
      <Reference URI="/ppt/embeddings/oleObject281.bin?ContentType=application/vnd.openxmlformats-officedocument.oleObject">
        <DigestMethod Algorithm="http://www.w3.org/2000/09/xmldsig#sha1"/>
        <DigestValue>UXqGN6v+rPG7F8vEEH2lgbpqCC8=</DigestValue>
      </Reference>
      <Reference URI="/ppt/embeddings/oleObject282.bin?ContentType=application/vnd.openxmlformats-officedocument.oleObject">
        <DigestMethod Algorithm="http://www.w3.org/2000/09/xmldsig#sha1"/>
        <DigestValue>wYR41Wy6jfMQU0edH4Yqr517ito=</DigestValue>
      </Reference>
      <Reference URI="/ppt/embeddings/oleObject283.bin?ContentType=application/vnd.openxmlformats-officedocument.oleObject">
        <DigestMethod Algorithm="http://www.w3.org/2000/09/xmldsig#sha1"/>
        <DigestValue>H8JMlv3dLPSLtNMJNOkdH3yngY8=</DigestValue>
      </Reference>
      <Reference URI="/ppt/embeddings/oleObject284.bin?ContentType=application/vnd.openxmlformats-officedocument.oleObject">
        <DigestMethod Algorithm="http://www.w3.org/2000/09/xmldsig#sha1"/>
        <DigestValue>i375YU7E6BzKfW0zQY4q+dEAqRw=</DigestValue>
      </Reference>
      <Reference URI="/ppt/embeddings/oleObject285.bin?ContentType=application/vnd.openxmlformats-officedocument.oleObject">
        <DigestMethod Algorithm="http://www.w3.org/2000/09/xmldsig#sha1"/>
        <DigestValue>H8JMlv3dLPSLtNMJNOkdH3yngY8=</DigestValue>
      </Reference>
      <Reference URI="/ppt/embeddings/oleObject286.bin?ContentType=application/vnd.openxmlformats-officedocument.oleObject">
        <DigestMethod Algorithm="http://www.w3.org/2000/09/xmldsig#sha1"/>
        <DigestValue>6l1iL+2+DVtapCkYs0FOJQDfjeU=</DigestValue>
      </Reference>
      <Reference URI="/ppt/embeddings/oleObject287.bin?ContentType=application/vnd.openxmlformats-officedocument.oleObject">
        <DigestMethod Algorithm="http://www.w3.org/2000/09/xmldsig#sha1"/>
        <DigestValue>rxG4ZYvr62huPhkWtuKnCUjE9RE=</DigestValue>
      </Reference>
      <Reference URI="/ppt/embeddings/oleObject288.bin?ContentType=application/vnd.openxmlformats-officedocument.oleObject">
        <DigestMethod Algorithm="http://www.w3.org/2000/09/xmldsig#sha1"/>
        <DigestValue>6UvAxySEHUojmLz1kSmjUc4K4xA=</DigestValue>
      </Reference>
      <Reference URI="/ppt/embeddings/oleObject289.bin?ContentType=application/vnd.openxmlformats-officedocument.oleObject">
        <DigestMethod Algorithm="http://www.w3.org/2000/09/xmldsig#sha1"/>
        <DigestValue>6UvAxySEHUojmLz1kSmjUc4K4xA=</DigestValue>
      </Reference>
      <Reference URI="/ppt/embeddings/oleObject29.bin?ContentType=application/vnd.openxmlformats-officedocument.oleObject">
        <DigestMethod Algorithm="http://www.w3.org/2000/09/xmldsig#sha1"/>
        <DigestValue>snIrvGk549bbKiz9vs53pB2Ntg8=</DigestValue>
      </Reference>
      <Reference URI="/ppt/embeddings/oleObject290.bin?ContentType=application/vnd.openxmlformats-officedocument.oleObject">
        <DigestMethod Algorithm="http://www.w3.org/2000/09/xmldsig#sha1"/>
        <DigestValue>ty+N+WCUJ5TNSqRUbavHid3CC7A=</DigestValue>
      </Reference>
      <Reference URI="/ppt/embeddings/oleObject291.bin?ContentType=application/vnd.openxmlformats-officedocument.oleObject">
        <DigestMethod Algorithm="http://www.w3.org/2000/09/xmldsig#sha1"/>
        <DigestValue>lcvWq6FzrMm4z7tQmyGWnzRzAXA=</DigestValue>
      </Reference>
      <Reference URI="/ppt/embeddings/oleObject292.bin?ContentType=application/vnd.openxmlformats-officedocument.oleObject">
        <DigestMethod Algorithm="http://www.w3.org/2000/09/xmldsig#sha1"/>
        <DigestValue>oeJSHE12NEWZFZ6iXcf2MdFvGOY=</DigestValue>
      </Reference>
      <Reference URI="/ppt/embeddings/oleObject293.bin?ContentType=application/vnd.openxmlformats-officedocument.oleObject">
        <DigestMethod Algorithm="http://www.w3.org/2000/09/xmldsig#sha1"/>
        <DigestValue>Pa3bHK2iat0WnrxIll8oWHGp2iQ=</DigestValue>
      </Reference>
      <Reference URI="/ppt/embeddings/oleObject294.bin?ContentType=application/vnd.openxmlformats-officedocument.oleObject">
        <DigestMethod Algorithm="http://www.w3.org/2000/09/xmldsig#sha1"/>
        <DigestValue>zX+LAJ3mnGGpySTWbGXV1eJOJ4E=</DigestValue>
      </Reference>
      <Reference URI="/ppt/embeddings/oleObject295.bin?ContentType=application/vnd.openxmlformats-officedocument.oleObject">
        <DigestMethod Algorithm="http://www.w3.org/2000/09/xmldsig#sha1"/>
        <DigestValue>LLMuAOptjdiMxJQ/nLpsnIPIflA=</DigestValue>
      </Reference>
      <Reference URI="/ppt/embeddings/oleObject296.bin?ContentType=application/vnd.openxmlformats-officedocument.oleObject">
        <DigestMethod Algorithm="http://www.w3.org/2000/09/xmldsig#sha1"/>
        <DigestValue>Pa3bHK2iat0WnrxIll8oWHGp2iQ=</DigestValue>
      </Reference>
      <Reference URI="/ppt/embeddings/oleObject297.bin?ContentType=application/vnd.openxmlformats-officedocument.oleObject">
        <DigestMethod Algorithm="http://www.w3.org/2000/09/xmldsig#sha1"/>
        <DigestValue>E4iNw/FdEB9a69+ORQ1gaudG/Sg=</DigestValue>
      </Reference>
      <Reference URI="/ppt/embeddings/oleObject298.bin?ContentType=application/vnd.openxmlformats-officedocument.oleObject">
        <DigestMethod Algorithm="http://www.w3.org/2000/09/xmldsig#sha1"/>
        <DigestValue>pKl/rZmED6F4d+Xq4OimqBP4Nlc=</DigestValue>
      </Reference>
      <Reference URI="/ppt/embeddings/oleObject299.bin?ContentType=application/vnd.openxmlformats-officedocument.oleObject">
        <DigestMethod Algorithm="http://www.w3.org/2000/09/xmldsig#sha1"/>
        <DigestValue>Q+ZWI1xSI+725dWml3oKLAV7UB4=</DigestValue>
      </Reference>
      <Reference URI="/ppt/embeddings/oleObject3.bin?ContentType=application/vnd.openxmlformats-officedocument.oleObject">
        <DigestMethod Algorithm="http://www.w3.org/2000/09/xmldsig#sha1"/>
        <DigestValue>stFCqu+zBE0aJC5rjzR65/8D8tc=</DigestValue>
      </Reference>
      <Reference URI="/ppt/embeddings/oleObject30.bin?ContentType=application/vnd.openxmlformats-officedocument.oleObject">
        <DigestMethod Algorithm="http://www.w3.org/2000/09/xmldsig#sha1"/>
        <DigestValue>Rk51OjTc4o0nRWS24Sm/PhFnr/U=</DigestValue>
      </Reference>
      <Reference URI="/ppt/embeddings/oleObject300.bin?ContentType=application/vnd.openxmlformats-officedocument.oleObject">
        <DigestMethod Algorithm="http://www.w3.org/2000/09/xmldsig#sha1"/>
        <DigestValue>Z3EtUTw6YypxyZBU45i8GHAJskE=</DigestValue>
      </Reference>
      <Reference URI="/ppt/embeddings/oleObject301.bin?ContentType=application/vnd.openxmlformats-officedocument.oleObject">
        <DigestMethod Algorithm="http://www.w3.org/2000/09/xmldsig#sha1"/>
        <DigestValue>Pa3bHK2iat0WnrxIll8oWHGp2iQ=</DigestValue>
      </Reference>
      <Reference URI="/ppt/embeddings/oleObject302.bin?ContentType=application/vnd.openxmlformats-officedocument.oleObject">
        <DigestMethod Algorithm="http://www.w3.org/2000/09/xmldsig#sha1"/>
        <DigestValue>ZcMd1iGWRzwNyI5fz2+kgIvn1Eg=</DigestValue>
      </Reference>
      <Reference URI="/ppt/embeddings/oleObject303.bin?ContentType=application/vnd.openxmlformats-officedocument.oleObject">
        <DigestMethod Algorithm="http://www.w3.org/2000/09/xmldsig#sha1"/>
        <DigestValue>LLMuAOptjdiMxJQ/nLpsnIPIflA=</DigestValue>
      </Reference>
      <Reference URI="/ppt/embeddings/oleObject304.bin?ContentType=application/vnd.openxmlformats-officedocument.oleObject">
        <DigestMethod Algorithm="http://www.w3.org/2000/09/xmldsig#sha1"/>
        <DigestValue>Pa3bHK2iat0WnrxIll8oWHGp2iQ=</DigestValue>
      </Reference>
      <Reference URI="/ppt/embeddings/oleObject305.bin?ContentType=application/vnd.openxmlformats-officedocument.oleObject">
        <DigestMethod Algorithm="http://www.w3.org/2000/09/xmldsig#sha1"/>
        <DigestValue>ERAeXk6fQbqofEZKcaZTM4evCw4=</DigestValue>
      </Reference>
      <Reference URI="/ppt/embeddings/oleObject306.bin?ContentType=application/vnd.openxmlformats-officedocument.oleObject">
        <DigestMethod Algorithm="http://www.w3.org/2000/09/xmldsig#sha1"/>
        <DigestValue>4ngVQBVM9QYczaNmrjlL24l/XgA=</DigestValue>
      </Reference>
      <Reference URI="/ppt/embeddings/oleObject307.bin?ContentType=application/vnd.openxmlformats-officedocument.oleObject">
        <DigestMethod Algorithm="http://www.w3.org/2000/09/xmldsig#sha1"/>
        <DigestValue>LLTlB6n+s0f++lb5s+Sk5s4SVSQ=</DigestValue>
      </Reference>
      <Reference URI="/ppt/embeddings/oleObject308.bin?ContentType=application/vnd.openxmlformats-officedocument.oleObject">
        <DigestMethod Algorithm="http://www.w3.org/2000/09/xmldsig#sha1"/>
        <DigestValue>L45iLGOaBOuyaYJBZTQ2p5D0OKQ=</DigestValue>
      </Reference>
      <Reference URI="/ppt/embeddings/oleObject309.bin?ContentType=application/vnd.openxmlformats-officedocument.oleObject">
        <DigestMethod Algorithm="http://www.w3.org/2000/09/xmldsig#sha1"/>
        <DigestValue>XvxRTbANM8E1wljH4UA8QN1L4ws=</DigestValue>
      </Reference>
      <Reference URI="/ppt/embeddings/oleObject31.bin?ContentType=application/vnd.openxmlformats-officedocument.oleObject">
        <DigestMethod Algorithm="http://www.w3.org/2000/09/xmldsig#sha1"/>
        <DigestValue>9uGyXO/lb8BwVJZE0Bnk8CpDZmg=</DigestValue>
      </Reference>
      <Reference URI="/ppt/embeddings/oleObject310.bin?ContentType=application/vnd.openxmlformats-officedocument.oleObject">
        <DigestMethod Algorithm="http://www.w3.org/2000/09/xmldsig#sha1"/>
        <DigestValue>1Xm6n6c+D2TKw3e/k1cn1J8LBjo=</DigestValue>
      </Reference>
      <Reference URI="/ppt/embeddings/oleObject311.bin?ContentType=application/vnd.openxmlformats-officedocument.oleObject">
        <DigestMethod Algorithm="http://www.w3.org/2000/09/xmldsig#sha1"/>
        <DigestValue>AxP66VnRfqH1uLTTyDyoZbe2bPc=</DigestValue>
      </Reference>
      <Reference URI="/ppt/embeddings/oleObject312.bin?ContentType=application/vnd.openxmlformats-officedocument.oleObject">
        <DigestMethod Algorithm="http://www.w3.org/2000/09/xmldsig#sha1"/>
        <DigestValue>ZxLrVQ63w8DLZFetboXHbHVk6sE=</DigestValue>
      </Reference>
      <Reference URI="/ppt/embeddings/oleObject313.bin?ContentType=application/vnd.openxmlformats-officedocument.oleObject">
        <DigestMethod Algorithm="http://www.w3.org/2000/09/xmldsig#sha1"/>
        <DigestValue>zDBEDoKqv/+V99ELPa5Ehk9KilI=</DigestValue>
      </Reference>
      <Reference URI="/ppt/embeddings/oleObject314.bin?ContentType=application/vnd.openxmlformats-officedocument.oleObject">
        <DigestMethod Algorithm="http://www.w3.org/2000/09/xmldsig#sha1"/>
        <DigestValue>9I+RNjeqHDYV+kJG8QHmE/ZukbI=</DigestValue>
      </Reference>
      <Reference URI="/ppt/embeddings/oleObject315.bin?ContentType=application/vnd.openxmlformats-officedocument.oleObject">
        <DigestMethod Algorithm="http://www.w3.org/2000/09/xmldsig#sha1"/>
        <DigestValue>NSiLLFqHvWErZyToMykL3IylRDk=</DigestValue>
      </Reference>
      <Reference URI="/ppt/embeddings/oleObject316.bin?ContentType=application/vnd.openxmlformats-officedocument.oleObject">
        <DigestMethod Algorithm="http://www.w3.org/2000/09/xmldsig#sha1"/>
        <DigestValue>LLTlB6n+s0f++lb5s+Sk5s4SVSQ=</DigestValue>
      </Reference>
      <Reference URI="/ppt/embeddings/oleObject317.bin?ContentType=application/vnd.openxmlformats-officedocument.oleObject">
        <DigestMethod Algorithm="http://www.w3.org/2000/09/xmldsig#sha1"/>
        <DigestValue>l+ky4okRkrq4Ha2b4l8GBTIbbfA=</DigestValue>
      </Reference>
      <Reference URI="/ppt/embeddings/oleObject318.bin?ContentType=application/vnd.openxmlformats-officedocument.oleObject">
        <DigestMethod Algorithm="http://www.w3.org/2000/09/xmldsig#sha1"/>
        <DigestValue>aynolndglBh0lFF4141Vr596fus=</DigestValue>
      </Reference>
      <Reference URI="/ppt/embeddings/oleObject319.bin?ContentType=application/vnd.openxmlformats-officedocument.oleObject">
        <DigestMethod Algorithm="http://www.w3.org/2000/09/xmldsig#sha1"/>
        <DigestValue>AxP66VnRfqH1uLTTyDyoZbe2bPc=</DigestValue>
      </Reference>
      <Reference URI="/ppt/embeddings/oleObject32.bin?ContentType=application/vnd.openxmlformats-officedocument.oleObject">
        <DigestMethod Algorithm="http://www.w3.org/2000/09/xmldsig#sha1"/>
        <DigestValue>w3ZMz9shIgAfYPp+rx6/eTaM2OI=</DigestValue>
      </Reference>
      <Reference URI="/ppt/embeddings/oleObject320.bin?ContentType=application/vnd.openxmlformats-officedocument.oleObject">
        <DigestMethod Algorithm="http://www.w3.org/2000/09/xmldsig#sha1"/>
        <DigestValue>OADZFvrBv+LTkSXGMN/R/Rtjh+s=</DigestValue>
      </Reference>
      <Reference URI="/ppt/embeddings/oleObject321.bin?ContentType=application/vnd.openxmlformats-officedocument.oleObject">
        <DigestMethod Algorithm="http://www.w3.org/2000/09/xmldsig#sha1"/>
        <DigestValue>Wpv5SGBHLDQHc0AysORG7Otp1xs=</DigestValue>
      </Reference>
      <Reference URI="/ppt/embeddings/oleObject322.bin?ContentType=application/vnd.openxmlformats-officedocument.oleObject">
        <DigestMethod Algorithm="http://www.w3.org/2000/09/xmldsig#sha1"/>
        <DigestValue>WHptjLlbXOO7/9zIQOspUxOc21Q=</DigestValue>
      </Reference>
      <Reference URI="/ppt/embeddings/oleObject323.bin?ContentType=application/vnd.openxmlformats-officedocument.oleObject">
        <DigestMethod Algorithm="http://www.w3.org/2000/09/xmldsig#sha1"/>
        <DigestValue>2PzM2V5WbN+kvEs78FP0PQVL3rg=</DigestValue>
      </Reference>
      <Reference URI="/ppt/embeddings/oleObject324.bin?ContentType=application/vnd.openxmlformats-officedocument.oleObject">
        <DigestMethod Algorithm="http://www.w3.org/2000/09/xmldsig#sha1"/>
        <DigestValue>LhMq58uGJlKRO08CNy5x/mrvDn8=</DigestValue>
      </Reference>
      <Reference URI="/ppt/embeddings/oleObject325.bin?ContentType=application/vnd.openxmlformats-officedocument.oleObject">
        <DigestMethod Algorithm="http://www.w3.org/2000/09/xmldsig#sha1"/>
        <DigestValue>XW0G7XBQ/OiPbxhgrWeRLtginqM=</DigestValue>
      </Reference>
      <Reference URI="/ppt/embeddings/oleObject326.bin?ContentType=application/vnd.openxmlformats-officedocument.oleObject">
        <DigestMethod Algorithm="http://www.w3.org/2000/09/xmldsig#sha1"/>
        <DigestValue>L42xZrcNvjM3ygek99D6B0BKsaM=</DigestValue>
      </Reference>
      <Reference URI="/ppt/embeddings/oleObject327.bin?ContentType=application/vnd.openxmlformats-officedocument.oleObject">
        <DigestMethod Algorithm="http://www.w3.org/2000/09/xmldsig#sha1"/>
        <DigestValue>j0w7OjhR5gb5vn8z20eoUZUKLd4=</DigestValue>
      </Reference>
      <Reference URI="/ppt/embeddings/oleObject328.bin?ContentType=application/vnd.openxmlformats-officedocument.oleObject">
        <DigestMethod Algorithm="http://www.w3.org/2000/09/xmldsig#sha1"/>
        <DigestValue>9SbuYhjKqEfmYq78+8aJniMyK/E=</DigestValue>
      </Reference>
      <Reference URI="/ppt/embeddings/oleObject329.bin?ContentType=application/vnd.openxmlformats-officedocument.oleObject">
        <DigestMethod Algorithm="http://www.w3.org/2000/09/xmldsig#sha1"/>
        <DigestValue>GHUaouSW3hQPFBAvLdyIQVKVCwQ=</DigestValue>
      </Reference>
      <Reference URI="/ppt/embeddings/oleObject33.bin?ContentType=application/vnd.openxmlformats-officedocument.oleObject">
        <DigestMethod Algorithm="http://www.w3.org/2000/09/xmldsig#sha1"/>
        <DigestValue>RrgokqXGHxwgx5dD4HHZXtwR46E=</DigestValue>
      </Reference>
      <Reference URI="/ppt/embeddings/oleObject330.bin?ContentType=application/vnd.openxmlformats-officedocument.oleObject">
        <DigestMethod Algorithm="http://www.w3.org/2000/09/xmldsig#sha1"/>
        <DigestValue>lIxPKAFXRQne1tdO1ASdeMwfhck=</DigestValue>
      </Reference>
      <Reference URI="/ppt/embeddings/oleObject331.bin?ContentType=application/vnd.openxmlformats-officedocument.oleObject">
        <DigestMethod Algorithm="http://www.w3.org/2000/09/xmldsig#sha1"/>
        <DigestValue>GqgapEhAdBx+eBrLiAEP/lpu3lg=</DigestValue>
      </Reference>
      <Reference URI="/ppt/embeddings/oleObject332.bin?ContentType=application/vnd.openxmlformats-officedocument.oleObject">
        <DigestMethod Algorithm="http://www.w3.org/2000/09/xmldsig#sha1"/>
        <DigestValue>pp+ZX8Mr+xvHOSEa+xUYTUVhRfQ=</DigestValue>
      </Reference>
      <Reference URI="/ppt/embeddings/oleObject333.bin?ContentType=application/vnd.openxmlformats-officedocument.oleObject">
        <DigestMethod Algorithm="http://www.w3.org/2000/09/xmldsig#sha1"/>
        <DigestValue>sM05BEQL/j4vnzZn9hRztFHINL4=</DigestValue>
      </Reference>
      <Reference URI="/ppt/embeddings/oleObject334.bin?ContentType=application/vnd.openxmlformats-officedocument.oleObject">
        <DigestMethod Algorithm="http://www.w3.org/2000/09/xmldsig#sha1"/>
        <DigestValue>XabqoczV8Ds6Aei8vdEY6+6x55Y=</DigestValue>
      </Reference>
      <Reference URI="/ppt/embeddings/oleObject335.bin?ContentType=application/vnd.openxmlformats-officedocument.oleObject">
        <DigestMethod Algorithm="http://www.w3.org/2000/09/xmldsig#sha1"/>
        <DigestValue>9iVIG9afjqDNsMgVUUJXSOoM678=</DigestValue>
      </Reference>
      <Reference URI="/ppt/embeddings/oleObject336.bin?ContentType=application/vnd.openxmlformats-officedocument.oleObject">
        <DigestMethod Algorithm="http://www.w3.org/2000/09/xmldsig#sha1"/>
        <DigestValue>qzipAaRWI0MRihOqIIuBbA+MVYQ=</DigestValue>
      </Reference>
      <Reference URI="/ppt/embeddings/oleObject337.bin?ContentType=application/vnd.openxmlformats-officedocument.oleObject">
        <DigestMethod Algorithm="http://www.w3.org/2000/09/xmldsig#sha1"/>
        <DigestValue>RpNtJvvPtsDSK0p+HVJiKyHGMDk=</DigestValue>
      </Reference>
      <Reference URI="/ppt/embeddings/oleObject338.bin?ContentType=application/vnd.openxmlformats-officedocument.oleObject">
        <DigestMethod Algorithm="http://www.w3.org/2000/09/xmldsig#sha1"/>
        <DigestValue>lnvoJGEejrRVpXV3RVQONrx47Eg=</DigestValue>
      </Reference>
      <Reference URI="/ppt/embeddings/oleObject339.bin?ContentType=application/vnd.openxmlformats-officedocument.oleObject">
        <DigestMethod Algorithm="http://www.w3.org/2000/09/xmldsig#sha1"/>
        <DigestValue>BtvtMypPkBbu0QtNduqhJR8dkXA=</DigestValue>
      </Reference>
      <Reference URI="/ppt/embeddings/oleObject34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340.bin?ContentType=application/vnd.openxmlformats-officedocument.oleObject">
        <DigestMethod Algorithm="http://www.w3.org/2000/09/xmldsig#sha1"/>
        <DigestValue>NAoNkeo9VYwhau7eOr0vH8WxOh8=</DigestValue>
      </Reference>
      <Reference URI="/ppt/embeddings/oleObject341.bin?ContentType=application/vnd.openxmlformats-officedocument.oleObject">
        <DigestMethod Algorithm="http://www.w3.org/2000/09/xmldsig#sha1"/>
        <DigestValue>F1hAVEsoeribawgHKrbqssHVYoY=</DigestValue>
      </Reference>
      <Reference URI="/ppt/embeddings/oleObject342.bin?ContentType=application/vnd.openxmlformats-officedocument.oleObject">
        <DigestMethod Algorithm="http://www.w3.org/2000/09/xmldsig#sha1"/>
        <DigestValue>FD5PeM/9UJ6wI6uKQvAD4+8q0Jg=</DigestValue>
      </Reference>
      <Reference URI="/ppt/embeddings/oleObject343.bin?ContentType=application/vnd.openxmlformats-officedocument.oleObject">
        <DigestMethod Algorithm="http://www.w3.org/2000/09/xmldsig#sha1"/>
        <DigestValue>ZFDGXvTZl5nH3t0yGFFGk7oWwCc=</DigestValue>
      </Reference>
      <Reference URI="/ppt/embeddings/oleObject344.bin?ContentType=application/vnd.openxmlformats-officedocument.oleObject">
        <DigestMethod Algorithm="http://www.w3.org/2000/09/xmldsig#sha1"/>
        <DigestValue>NAoNkeo9VYwhau7eOr0vH8WxOh8=</DigestValue>
      </Reference>
      <Reference URI="/ppt/embeddings/oleObject345.bin?ContentType=application/vnd.openxmlformats-officedocument.oleObject">
        <DigestMethod Algorithm="http://www.w3.org/2000/09/xmldsig#sha1"/>
        <DigestValue>F1hAVEsoeribawgHKrbqssHVYoY=</DigestValue>
      </Reference>
      <Reference URI="/ppt/embeddings/oleObject346.bin?ContentType=application/vnd.openxmlformats-officedocument.oleObject">
        <DigestMethod Algorithm="http://www.w3.org/2000/09/xmldsig#sha1"/>
        <DigestValue>ErBefVXMZoJxUXmbj5ZZEALUcXI=</DigestValue>
      </Reference>
      <Reference URI="/ppt/embeddings/oleObject347.bin?ContentType=application/vnd.openxmlformats-officedocument.oleObject">
        <DigestMethod Algorithm="http://www.w3.org/2000/09/xmldsig#sha1"/>
        <DigestValue>9zzg33+xhWZisQkJEw5w76TzXoA=</DigestValue>
      </Reference>
      <Reference URI="/ppt/embeddings/oleObject348.bin?ContentType=application/vnd.openxmlformats-officedocument.oleObject">
        <DigestMethod Algorithm="http://www.w3.org/2000/09/xmldsig#sha1"/>
        <DigestValue>pp+ZX8Mr+xvHOSEa+xUYTUVhRfQ=</DigestValue>
      </Reference>
      <Reference URI="/ppt/embeddings/oleObject349.bin?ContentType=application/vnd.openxmlformats-officedocument.oleObject">
        <DigestMethod Algorithm="http://www.w3.org/2000/09/xmldsig#sha1"/>
        <DigestValue>19RlsyB2YKa1vFYB7kxqTNbZlv4=</DigestValue>
      </Reference>
      <Reference URI="/ppt/embeddings/oleObject35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350.bin?ContentType=application/vnd.openxmlformats-officedocument.oleObject">
        <DigestMethod Algorithm="http://www.w3.org/2000/09/xmldsig#sha1"/>
        <DigestValue>ZyX13KYzoFU8jrQWw3MClljGfk0=</DigestValue>
      </Reference>
      <Reference URI="/ppt/embeddings/oleObject351.bin?ContentType=application/vnd.openxmlformats-officedocument.oleObject">
        <DigestMethod Algorithm="http://www.w3.org/2000/09/xmldsig#sha1"/>
        <DigestValue>tHfBUp5QkNx96GtsSQYpahJUbqw=</DigestValue>
      </Reference>
      <Reference URI="/ppt/embeddings/oleObject352.bin?ContentType=application/vnd.openxmlformats-officedocument.oleObject">
        <DigestMethod Algorithm="http://www.w3.org/2000/09/xmldsig#sha1"/>
        <DigestValue>3Mq367a3wMDAfVeEStwNb50fJtY=</DigestValue>
      </Reference>
      <Reference URI="/ppt/embeddings/oleObject353.bin?ContentType=application/vnd.openxmlformats-officedocument.oleObject">
        <DigestMethod Algorithm="http://www.w3.org/2000/09/xmldsig#sha1"/>
        <DigestValue>d8kieHmnqCC1U49oLhPQcKwvAFQ=</DigestValue>
      </Reference>
      <Reference URI="/ppt/embeddings/oleObject354.bin?ContentType=application/vnd.openxmlformats-officedocument.oleObject">
        <DigestMethod Algorithm="http://www.w3.org/2000/09/xmldsig#sha1"/>
        <DigestValue>M2/HA1IHIO/ZTrkZkAoLjCA/X3o=</DigestValue>
      </Reference>
      <Reference URI="/ppt/embeddings/oleObject355.bin?ContentType=application/vnd.openxmlformats-officedocument.oleObject">
        <DigestMethod Algorithm="http://www.w3.org/2000/09/xmldsig#sha1"/>
        <DigestValue>EPPKp9EmhWQtGtD63vghuuIvF0w=</DigestValue>
      </Reference>
      <Reference URI="/ppt/embeddings/oleObject356.bin?ContentType=application/vnd.openxmlformats-officedocument.oleObject">
        <DigestMethod Algorithm="http://www.w3.org/2000/09/xmldsig#sha1"/>
        <DigestValue>RILL0ugS0QrO7N3yVZ+04ynZE/A=</DigestValue>
      </Reference>
      <Reference URI="/ppt/embeddings/oleObject357.bin?ContentType=application/vnd.openxmlformats-officedocument.oleObject">
        <DigestMethod Algorithm="http://www.w3.org/2000/09/xmldsig#sha1"/>
        <DigestValue>cGKBWjfXkACG/lkgwdiA5RVWEME=</DigestValue>
      </Reference>
      <Reference URI="/ppt/embeddings/oleObject358.bin?ContentType=application/vnd.openxmlformats-officedocument.oleObject">
        <DigestMethod Algorithm="http://www.w3.org/2000/09/xmldsig#sha1"/>
        <DigestValue>Ae1oFENMvR75bAz+15sV7JGyUfY=</DigestValue>
      </Reference>
      <Reference URI="/ppt/embeddings/oleObject359.bin?ContentType=application/vnd.openxmlformats-officedocument.oleObject">
        <DigestMethod Algorithm="http://www.w3.org/2000/09/xmldsig#sha1"/>
        <DigestValue>DeoM8iYKSlRickuxzqGHloBMUtw=</DigestValue>
      </Reference>
      <Reference URI="/ppt/embeddings/oleObject36.bin?ContentType=application/vnd.openxmlformats-officedocument.oleObject">
        <DigestMethod Algorithm="http://www.w3.org/2000/09/xmldsig#sha1"/>
        <DigestValue>w3ZMz9shIgAfYPp+rx6/eTaM2OI=</DigestValue>
      </Reference>
      <Reference URI="/ppt/embeddings/oleObject360.bin?ContentType=application/vnd.openxmlformats-officedocument.oleObject">
        <DigestMethod Algorithm="http://www.w3.org/2000/09/xmldsig#sha1"/>
        <DigestValue>Dyn1rvHg+dK9RG6kYyQM+WKmgm0=</DigestValue>
      </Reference>
      <Reference URI="/ppt/embeddings/oleObject361.bin?ContentType=application/vnd.openxmlformats-officedocument.oleObject">
        <DigestMethod Algorithm="http://www.w3.org/2000/09/xmldsig#sha1"/>
        <DigestValue>JLepPo4w+kbbQIEtE7dAzNJ3Xbg=</DigestValue>
      </Reference>
      <Reference URI="/ppt/embeddings/oleObject362.bin?ContentType=application/vnd.openxmlformats-officedocument.oleObject">
        <DigestMethod Algorithm="http://www.w3.org/2000/09/xmldsig#sha1"/>
        <DigestValue>Ae1oFENMvR75bAz+15sV7JGyUfY=</DigestValue>
      </Reference>
      <Reference URI="/ppt/embeddings/oleObject363.bin?ContentType=application/vnd.openxmlformats-officedocument.oleObject">
        <DigestMethod Algorithm="http://www.w3.org/2000/09/xmldsig#sha1"/>
        <DigestValue>ztFQ+qR/TT2YQi+V+Si1ToJ9PBo=</DigestValue>
      </Reference>
      <Reference URI="/ppt/embeddings/oleObject364.bin?ContentType=application/vnd.openxmlformats-officedocument.oleObject">
        <DigestMethod Algorithm="http://www.w3.org/2000/09/xmldsig#sha1"/>
        <DigestValue>DeoM8iYKSlRickuxzqGHloBMUtw=</DigestValue>
      </Reference>
      <Reference URI="/ppt/embeddings/oleObject365.bin?ContentType=application/vnd.openxmlformats-officedocument.oleObject">
        <DigestMethod Algorithm="http://www.w3.org/2000/09/xmldsig#sha1"/>
        <DigestValue>Ae1oFENMvR75bAz+15sV7JGyUfY=</DigestValue>
      </Reference>
      <Reference URI="/ppt/embeddings/oleObject366.bin?ContentType=application/vnd.openxmlformats-officedocument.oleObject">
        <DigestMethod Algorithm="http://www.w3.org/2000/09/xmldsig#sha1"/>
        <DigestValue>ztFQ+qR/TT2YQi+V+Si1ToJ9PBo=</DigestValue>
      </Reference>
      <Reference URI="/ppt/embeddings/oleObject367.bin?ContentType=application/vnd.openxmlformats-officedocument.oleObject">
        <DigestMethod Algorithm="http://www.w3.org/2000/09/xmldsig#sha1"/>
        <DigestValue>SPWX3lj4y39sJ0uJiLtzCJLjam8=</DigestValue>
      </Reference>
      <Reference URI="/ppt/embeddings/oleObject368.bin?ContentType=application/vnd.openxmlformats-officedocument.oleObject">
        <DigestMethod Algorithm="http://www.w3.org/2000/09/xmldsig#sha1"/>
        <DigestValue>DeoM8iYKSlRickuxzqGHloBMUtw=</DigestValue>
      </Reference>
      <Reference URI="/ppt/embeddings/oleObject369.bin?ContentType=application/vnd.openxmlformats-officedocument.oleObject">
        <DigestMethod Algorithm="http://www.w3.org/2000/09/xmldsig#sha1"/>
        <DigestValue>IB74HbinhNNamzsRtZIg42OEdPI=</DigestValue>
      </Reference>
      <Reference URI="/ppt/embeddings/oleObject37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370.bin?ContentType=application/vnd.openxmlformats-officedocument.oleObject">
        <DigestMethod Algorithm="http://www.w3.org/2000/09/xmldsig#sha1"/>
        <DigestValue>71RGrvO7AUVBaIPzxm4okFiZ8S0=</DigestValue>
      </Reference>
      <Reference URI="/ppt/embeddings/oleObject371.bin?ContentType=application/vnd.openxmlformats-officedocument.oleObject">
        <DigestMethod Algorithm="http://www.w3.org/2000/09/xmldsig#sha1"/>
        <DigestValue>61X/X+NL4eI1sHivOn78vHEiHiQ=</DigestValue>
      </Reference>
      <Reference URI="/ppt/embeddings/oleObject372.bin?ContentType=application/vnd.openxmlformats-officedocument.oleObject">
        <DigestMethod Algorithm="http://www.w3.org/2000/09/xmldsig#sha1"/>
        <DigestValue>7RiiFc+rdOEkWc/p0eOV32amyfY=</DigestValue>
      </Reference>
      <Reference URI="/ppt/embeddings/oleObject373.bin?ContentType=application/vnd.openxmlformats-officedocument.oleObject">
        <DigestMethod Algorithm="http://www.w3.org/2000/09/xmldsig#sha1"/>
        <DigestValue>tbyrQacA27aJic29jKtm29LEF20=</DigestValue>
      </Reference>
      <Reference URI="/ppt/embeddings/oleObject374.bin?ContentType=application/vnd.openxmlformats-officedocument.oleObject">
        <DigestMethod Algorithm="http://www.w3.org/2000/09/xmldsig#sha1"/>
        <DigestValue>IB74HbinhNNamzsRtZIg42OEdPI=</DigestValue>
      </Reference>
      <Reference URI="/ppt/embeddings/oleObject375.bin?ContentType=application/vnd.openxmlformats-officedocument.oleObject">
        <DigestMethod Algorithm="http://www.w3.org/2000/09/xmldsig#sha1"/>
        <DigestValue>DeoM8iYKSlRickuxzqGHloBMUtw=</DigestValue>
      </Reference>
      <Reference URI="/ppt/embeddings/oleObject376.bin?ContentType=application/vnd.openxmlformats-officedocument.oleObject">
        <DigestMethod Algorithm="http://www.w3.org/2000/09/xmldsig#sha1"/>
        <DigestValue>Ae1oFENMvR75bAz+15sV7JGyUfY=</DigestValue>
      </Reference>
      <Reference URI="/ppt/embeddings/oleObject377.bin?ContentType=application/vnd.openxmlformats-officedocument.oleObject">
        <DigestMethod Algorithm="http://www.w3.org/2000/09/xmldsig#sha1"/>
        <DigestValue>ztFQ+qR/TT2YQi+V+Si1ToJ9PBo=</DigestValue>
      </Reference>
      <Reference URI="/ppt/embeddings/oleObject378.bin?ContentType=application/vnd.openxmlformats-officedocument.oleObject">
        <DigestMethod Algorithm="http://www.w3.org/2000/09/xmldsig#sha1"/>
        <DigestValue>DeoM8iYKSlRickuxzqGHloBMUtw=</DigestValue>
      </Reference>
      <Reference URI="/ppt/embeddings/oleObject379.bin?ContentType=application/vnd.openxmlformats-officedocument.oleObject">
        <DigestMethod Algorithm="http://www.w3.org/2000/09/xmldsig#sha1"/>
        <DigestValue>eGIcBL0zeCu77rI3hTIIcSDQ324=</DigestValue>
      </Reference>
      <Reference URI="/ppt/embeddings/oleObject38.bin?ContentType=application/vnd.openxmlformats-officedocument.oleObject">
        <DigestMethod Algorithm="http://www.w3.org/2000/09/xmldsig#sha1"/>
        <DigestValue>xqC5C13LTn2PWCQ4Wvi2BXTtYpI=</DigestValue>
      </Reference>
      <Reference URI="/ppt/embeddings/oleObject380.bin?ContentType=application/vnd.openxmlformats-officedocument.oleObject">
        <DigestMethod Algorithm="http://www.w3.org/2000/09/xmldsig#sha1"/>
        <DigestValue>coU0gk6x/rUM7pQWfe6i9Wl27zo=</DigestValue>
      </Reference>
      <Reference URI="/ppt/embeddings/oleObject381.bin?ContentType=application/vnd.openxmlformats-officedocument.oleObject">
        <DigestMethod Algorithm="http://www.w3.org/2000/09/xmldsig#sha1"/>
        <DigestValue>IvBrpyQbI3QsUFjX7TTVRxlJfvQ=</DigestValue>
      </Reference>
      <Reference URI="/ppt/embeddings/oleObject382.bin?ContentType=application/vnd.openxmlformats-officedocument.oleObject">
        <DigestMethod Algorithm="http://www.w3.org/2000/09/xmldsig#sha1"/>
        <DigestValue>ARx1Yjo+qGUe8AXAqgQlsEFFea0=</DigestValue>
      </Reference>
      <Reference URI="/ppt/embeddings/oleObject383.bin?ContentType=application/vnd.openxmlformats-officedocument.oleObject">
        <DigestMethod Algorithm="http://www.w3.org/2000/09/xmldsig#sha1"/>
        <DigestValue>DBcLI27pD1RAeUO9EUzkuo5EMzA=</DigestValue>
      </Reference>
      <Reference URI="/ppt/embeddings/oleObject384.bin?ContentType=application/vnd.openxmlformats-officedocument.oleObject">
        <DigestMethod Algorithm="http://www.w3.org/2000/09/xmldsig#sha1"/>
        <DigestValue>roKiCu8ss8EVvDQS4jewlTRuXaM=</DigestValue>
      </Reference>
      <Reference URI="/ppt/embeddings/oleObject385.bin?ContentType=application/vnd.openxmlformats-officedocument.oleObject">
        <DigestMethod Algorithm="http://www.w3.org/2000/09/xmldsig#sha1"/>
        <DigestValue>Ae1oFENMvR75bAz+15sV7JGyUfY=</DigestValue>
      </Reference>
      <Reference URI="/ppt/embeddings/oleObject386.bin?ContentType=application/vnd.openxmlformats-officedocument.oleObject">
        <DigestMethod Algorithm="http://www.w3.org/2000/09/xmldsig#sha1"/>
        <DigestValue>Tzejc9MwJ1DcbZpk1eMaHgl9/so=</DigestValue>
      </Reference>
      <Reference URI="/ppt/embeddings/oleObject387.bin?ContentType=application/vnd.openxmlformats-officedocument.oleObject">
        <DigestMethod Algorithm="http://www.w3.org/2000/09/xmldsig#sha1"/>
        <DigestValue>vKgSMKkDqpdQDEHb1SVB/1Dp61E=</DigestValue>
      </Reference>
      <Reference URI="/ppt/embeddings/oleObject388.bin?ContentType=application/vnd.openxmlformats-officedocument.oleObject">
        <DigestMethod Algorithm="http://www.w3.org/2000/09/xmldsig#sha1"/>
        <DigestValue>VfpKZWiliRgHw/Ol53cYn9JMs7s=</DigestValue>
      </Reference>
      <Reference URI="/ppt/embeddings/oleObject389.bin?ContentType=application/vnd.openxmlformats-officedocument.oleObject">
        <DigestMethod Algorithm="http://www.w3.org/2000/09/xmldsig#sha1"/>
        <DigestValue>XG/tZUPa7snFWpVUStdAEWX/4kQ=</DigestValue>
      </Reference>
      <Reference URI="/ppt/embeddings/oleObject39.bin?ContentType=application/vnd.openxmlformats-officedocument.oleObject">
        <DigestMethod Algorithm="http://www.w3.org/2000/09/xmldsig#sha1"/>
        <DigestValue>hIp9ORDVDuDDZ5FuhHMvTl8h8Lc=</DigestValue>
      </Reference>
      <Reference URI="/ppt/embeddings/oleObject390.bin?ContentType=application/vnd.openxmlformats-officedocument.oleObject">
        <DigestMethod Algorithm="http://www.w3.org/2000/09/xmldsig#sha1"/>
        <DigestValue>UNO5Q2Xml+KGZuw2eIhDdnQiWLc=</DigestValue>
      </Reference>
      <Reference URI="/ppt/embeddings/oleObject391.bin?ContentType=application/vnd.openxmlformats-officedocument.oleObject">
        <DigestMethod Algorithm="http://www.w3.org/2000/09/xmldsig#sha1"/>
        <DigestValue>T6HFlp1Jq11HYxV76vWX2UcoJjs=</DigestValue>
      </Reference>
      <Reference URI="/ppt/embeddings/oleObject392.bin?ContentType=application/vnd.openxmlformats-officedocument.oleObject">
        <DigestMethod Algorithm="http://www.w3.org/2000/09/xmldsig#sha1"/>
        <DigestValue>3Rub+FZ/QAJQ2TNpbQqOdTwqTLQ=</DigestValue>
      </Reference>
      <Reference URI="/ppt/embeddings/oleObject393.bin?ContentType=application/vnd.openxmlformats-officedocument.oleObject">
        <DigestMethod Algorithm="http://www.w3.org/2000/09/xmldsig#sha1"/>
        <DigestValue>lWu9dRqEVIVXr/5VuV+kyQ31NwU=</DigestValue>
      </Reference>
      <Reference URI="/ppt/embeddings/oleObject394.bin?ContentType=application/vnd.openxmlformats-officedocument.oleObject">
        <DigestMethod Algorithm="http://www.w3.org/2000/09/xmldsig#sha1"/>
        <DigestValue>VPBxRlEo35D/eZYx5D6taehGWcs=</DigestValue>
      </Reference>
      <Reference URI="/ppt/embeddings/oleObject395.bin?ContentType=application/vnd.openxmlformats-officedocument.oleObject">
        <DigestMethod Algorithm="http://www.w3.org/2000/09/xmldsig#sha1"/>
        <DigestValue>gzD9xtQAb0PTZ1g9DgRtPQHPLLY=</DigestValue>
      </Reference>
      <Reference URI="/ppt/embeddings/oleObject4.bin?ContentType=application/vnd.openxmlformats-officedocument.oleObject">
        <DigestMethod Algorithm="http://www.w3.org/2000/09/xmldsig#sha1"/>
        <DigestValue>uH6qimlbI/YdFXwBDXbIUrVlItk=</DigestValue>
      </Reference>
      <Reference URI="/ppt/embeddings/oleObject40.bin?ContentType=application/vnd.openxmlformats-officedocument.oleObject">
        <DigestMethod Algorithm="http://www.w3.org/2000/09/xmldsig#sha1"/>
        <DigestValue>O8nyISYfxu4qp5RwCdqIDLthNpg=</DigestValue>
      </Reference>
      <Reference URI="/ppt/embeddings/oleObject41.bin?ContentType=application/vnd.openxmlformats-officedocument.oleObject">
        <DigestMethod Algorithm="http://www.w3.org/2000/09/xmldsig#sha1"/>
        <DigestValue>JIdV7Al5nb9j+p7kC4mAtOofGSs=</DigestValue>
      </Reference>
      <Reference URI="/ppt/embeddings/oleObject42.bin?ContentType=application/vnd.openxmlformats-officedocument.oleObject">
        <DigestMethod Algorithm="http://www.w3.org/2000/09/xmldsig#sha1"/>
        <DigestValue>RrgokqXGHxwgx5dD4HHZXtwR46E=</DigestValue>
      </Reference>
      <Reference URI="/ppt/embeddings/oleObject43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44.bin?ContentType=application/vnd.openxmlformats-officedocument.oleObject">
        <DigestMethod Algorithm="http://www.w3.org/2000/09/xmldsig#sha1"/>
        <DigestValue>KQN/jPketNHrqMNekhzrcbmyzm0=</DigestValue>
      </Reference>
      <Reference URI="/ppt/embeddings/oleObject45.bin?ContentType=application/vnd.openxmlformats-officedocument.oleObject">
        <DigestMethod Algorithm="http://www.w3.org/2000/09/xmldsig#sha1"/>
        <DigestValue>RrgokqXGHxwgx5dD4HHZXtwR46E=</DigestValue>
      </Reference>
      <Reference URI="/ppt/embeddings/oleObject46.bin?ContentType=application/vnd.openxmlformats-officedocument.oleObject">
        <DigestMethod Algorithm="http://www.w3.org/2000/09/xmldsig#sha1"/>
        <DigestValue>j0w7OjhR5gb5vn8z20eoUZUKLd4=</DigestValue>
      </Reference>
      <Reference URI="/ppt/embeddings/oleObject47.bin?ContentType=application/vnd.openxmlformats-officedocument.oleObject">
        <DigestMethod Algorithm="http://www.w3.org/2000/09/xmldsig#sha1"/>
        <DigestValue>g8Nn6+Jme19x4TfKR10LMrB9NO4=</DigestValue>
      </Reference>
      <Reference URI="/ppt/embeddings/oleObject48.bin?ContentType=application/vnd.openxmlformats-officedocument.oleObject">
        <DigestMethod Algorithm="http://www.w3.org/2000/09/xmldsig#sha1"/>
        <DigestValue>j0w7OjhR5gb5vn8z20eoUZUKLd4=</DigestValue>
      </Reference>
      <Reference URI="/ppt/embeddings/oleObject49.bin?ContentType=application/vnd.openxmlformats-officedocument.oleObject">
        <DigestMethod Algorithm="http://www.w3.org/2000/09/xmldsig#sha1"/>
        <DigestValue>RrgokqXGHxwgx5dD4HHZXtwR46E=</DigestValue>
      </Reference>
      <Reference URI="/ppt/embeddings/oleObject5.bin?ContentType=application/vnd.openxmlformats-officedocument.oleObject">
        <DigestMethod Algorithm="http://www.w3.org/2000/09/xmldsig#sha1"/>
        <DigestValue>5xQtLVZHGV7ewuISChQjTvNhz3w=</DigestValue>
      </Reference>
      <Reference URI="/ppt/embeddings/oleObject50.bin?ContentType=application/vnd.openxmlformats-officedocument.oleObject">
        <DigestMethod Algorithm="http://www.w3.org/2000/09/xmldsig#sha1"/>
        <DigestValue>9uGyXO/lb8BwVJZE0Bnk8CpDZmg=</DigestValue>
      </Reference>
      <Reference URI="/ppt/embeddings/oleObject51.bin?ContentType=application/vnd.openxmlformats-officedocument.oleObject">
        <DigestMethod Algorithm="http://www.w3.org/2000/09/xmldsig#sha1"/>
        <DigestValue>JaWB+/itJdIdlJFtJoHfwGPcF18=</DigestValue>
      </Reference>
      <Reference URI="/ppt/embeddings/oleObject52.bin?ContentType=application/vnd.openxmlformats-officedocument.oleObject">
        <DigestMethod Algorithm="http://www.w3.org/2000/09/xmldsig#sha1"/>
        <DigestValue>RrgokqXGHxwgx5dD4HHZXtwR46E=</DigestValue>
      </Reference>
      <Reference URI="/ppt/embeddings/oleObject53.bin?ContentType=application/vnd.openxmlformats-officedocument.oleObject">
        <DigestMethod Algorithm="http://www.w3.org/2000/09/xmldsig#sha1"/>
        <DigestValue>uH6qimlbI/YdFXwBDXbIUrVlItk=</DigestValue>
      </Reference>
      <Reference URI="/ppt/embeddings/oleObject54.bin?ContentType=application/vnd.openxmlformats-officedocument.oleObject">
        <DigestMethod Algorithm="http://www.w3.org/2000/09/xmldsig#sha1"/>
        <DigestValue>JaWB+/itJdIdlJFtJoHfwGPcF18=</DigestValue>
      </Reference>
      <Reference URI="/ppt/embeddings/oleObject55.bin?ContentType=application/vnd.openxmlformats-officedocument.oleObject">
        <DigestMethod Algorithm="http://www.w3.org/2000/09/xmldsig#sha1"/>
        <DigestValue>JaWB+/itJdIdlJFtJoHfwGPcF18=</DigestValue>
      </Reference>
      <Reference URI="/ppt/embeddings/oleObject56.bin?ContentType=application/vnd.openxmlformats-officedocument.oleObject">
        <DigestMethod Algorithm="http://www.w3.org/2000/09/xmldsig#sha1"/>
        <DigestValue>dMjOWzs0xrkPCAUBc4Q5oIvNN08=</DigestValue>
      </Reference>
      <Reference URI="/ppt/embeddings/oleObject57.bin?ContentType=application/vnd.openxmlformats-officedocument.oleObject">
        <DigestMethod Algorithm="http://www.w3.org/2000/09/xmldsig#sha1"/>
        <DigestValue>JaWB+/itJdIdlJFtJoHfwGPcF18=</DigestValue>
      </Reference>
      <Reference URI="/ppt/embeddings/oleObject58.bin?ContentType=application/vnd.openxmlformats-officedocument.oleObject">
        <DigestMethod Algorithm="http://www.w3.org/2000/09/xmldsig#sha1"/>
        <DigestValue>7MSbbIDy8gNxOTmFK3YcieB4C84=</DigestValue>
      </Reference>
      <Reference URI="/ppt/embeddings/oleObject59.bin?ContentType=application/vnd.openxmlformats-officedocument.oleObject">
        <DigestMethod Algorithm="http://www.w3.org/2000/09/xmldsig#sha1"/>
        <DigestValue>LIEUKjF/efdeH6RymDypCGS9KV8=</DigestValue>
      </Reference>
      <Reference URI="/ppt/embeddings/oleObject6.bin?ContentType=application/vnd.openxmlformats-officedocument.oleObject">
        <DigestMethod Algorithm="http://www.w3.org/2000/09/xmldsig#sha1"/>
        <DigestValue>ZJr54cx3ez+TmPgpwJX7gXVR0qs=</DigestValue>
      </Reference>
      <Reference URI="/ppt/embeddings/oleObject60.bin?ContentType=application/vnd.openxmlformats-officedocument.oleObject">
        <DigestMethod Algorithm="http://www.w3.org/2000/09/xmldsig#sha1"/>
        <DigestValue>ZmPkon6NNmy8HSWPL6T1FHiyvHA=</DigestValue>
      </Reference>
      <Reference URI="/ppt/embeddings/oleObject61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62.bin?ContentType=application/vnd.openxmlformats-officedocument.oleObject">
        <DigestMethod Algorithm="http://www.w3.org/2000/09/xmldsig#sha1"/>
        <DigestValue>RQYoAfAwQak2rNIrKOZH6cIx720=</DigestValue>
      </Reference>
      <Reference URI="/ppt/embeddings/oleObject63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64.bin?ContentType=application/vnd.openxmlformats-officedocument.oleObject">
        <DigestMethod Algorithm="http://www.w3.org/2000/09/xmldsig#sha1"/>
        <DigestValue>xqC5C13LTn2PWCQ4Wvi2BXTtYpI=</DigestValue>
      </Reference>
      <Reference URI="/ppt/embeddings/oleObject65.bin?ContentType=application/vnd.openxmlformats-officedocument.oleObject">
        <DigestMethod Algorithm="http://www.w3.org/2000/09/xmldsig#sha1"/>
        <DigestValue>otj+3g3AnKjRP1qvMSiWvEiiCBU=</DigestValue>
      </Reference>
      <Reference URI="/ppt/embeddings/oleObject66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67.bin?ContentType=application/vnd.openxmlformats-officedocument.oleObject">
        <DigestMethod Algorithm="http://www.w3.org/2000/09/xmldsig#sha1"/>
        <DigestValue>NlJ8zshBtpg7NQR9yTem7XL+Ghk=</DigestValue>
      </Reference>
      <Reference URI="/ppt/embeddings/oleObject68.bin?ContentType=application/vnd.openxmlformats-officedocument.oleObject">
        <DigestMethod Algorithm="http://www.w3.org/2000/09/xmldsig#sha1"/>
        <DigestValue>oEy31qS/MQDkDxjiCw2gXaS3VqA=</DigestValue>
      </Reference>
      <Reference URI="/ppt/embeddings/oleObject69.bin?ContentType=application/vnd.openxmlformats-officedocument.oleObject">
        <DigestMethod Algorithm="http://www.w3.org/2000/09/xmldsig#sha1"/>
        <DigestValue>uM9WqcQtc34By6/SOtrD8gtLZAM=</DigestValue>
      </Reference>
      <Reference URI="/ppt/embeddings/oleObject7.bin?ContentType=application/vnd.openxmlformats-officedocument.oleObject">
        <DigestMethod Algorithm="http://www.w3.org/2000/09/xmldsig#sha1"/>
        <DigestValue>gjuwHDVGNlDm1PmlihtINDbV4GU=</DigestValue>
      </Reference>
      <Reference URI="/ppt/embeddings/oleObject70.bin?ContentType=application/vnd.openxmlformats-officedocument.oleObject">
        <DigestMethod Algorithm="http://www.w3.org/2000/09/xmldsig#sha1"/>
        <DigestValue>mKLky1EH471oFb3zqiDP0cCKwkU=</DigestValue>
      </Reference>
      <Reference URI="/ppt/embeddings/oleObject71.bin?ContentType=application/vnd.openxmlformats-officedocument.oleObject">
        <DigestMethod Algorithm="http://www.w3.org/2000/09/xmldsig#sha1"/>
        <DigestValue>548k/2m8cj3tpRUZzwp/sNUem9I=</DigestValue>
      </Reference>
      <Reference URI="/ppt/embeddings/oleObject72.bin?ContentType=application/vnd.openxmlformats-officedocument.oleObject">
        <DigestMethod Algorithm="http://www.w3.org/2000/09/xmldsig#sha1"/>
        <DigestValue>LIEUKjF/efdeH6RymDypCGS9KV8=</DigestValue>
      </Reference>
      <Reference URI="/ppt/embeddings/oleObject73.bin?ContentType=application/vnd.openxmlformats-officedocument.oleObject">
        <DigestMethod Algorithm="http://www.w3.org/2000/09/xmldsig#sha1"/>
        <DigestValue>lZA7goxr2anjB7Autf3eUk5f8aw=</DigestValue>
      </Reference>
      <Reference URI="/ppt/embeddings/oleObject74.bin?ContentType=application/vnd.openxmlformats-officedocument.oleObject">
        <DigestMethod Algorithm="http://www.w3.org/2000/09/xmldsig#sha1"/>
        <DigestValue>ZmPkon6NNmy8HSWPL6T1FHiyvHA=</DigestValue>
      </Reference>
      <Reference URI="/ppt/embeddings/oleObject75.bin?ContentType=application/vnd.openxmlformats-officedocument.oleObject">
        <DigestMethod Algorithm="http://www.w3.org/2000/09/xmldsig#sha1"/>
        <DigestValue>mW1LuC+tWM7Y4+ddVKkWW2nIxAM=</DigestValue>
      </Reference>
      <Reference URI="/ppt/embeddings/oleObject76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77.bin?ContentType=application/vnd.openxmlformats-officedocument.oleObject">
        <DigestMethod Algorithm="http://www.w3.org/2000/09/xmldsig#sha1"/>
        <DigestValue>BOdTG8q/hhpEUSGL4tQJO2nViw0=</DigestValue>
      </Reference>
      <Reference URI="/ppt/embeddings/oleObject78.bin?ContentType=application/vnd.openxmlformats-officedocument.oleObject">
        <DigestMethod Algorithm="http://www.w3.org/2000/09/xmldsig#sha1"/>
        <DigestValue>MU65mrkhMQdJar3fzYFabezi77Q=</DigestValue>
      </Reference>
      <Reference URI="/ppt/embeddings/oleObject79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8.bin?ContentType=application/vnd.openxmlformats-officedocument.oleObject">
        <DigestMethod Algorithm="http://www.w3.org/2000/09/xmldsig#sha1"/>
        <DigestValue>LLTlB6n+s0f++lb5s+Sk5s4SVSQ=</DigestValue>
      </Reference>
      <Reference URI="/ppt/embeddings/oleObject80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81.bin?ContentType=application/vnd.openxmlformats-officedocument.oleObject">
        <DigestMethod Algorithm="http://www.w3.org/2000/09/xmldsig#sha1"/>
        <DigestValue>NlJ8zshBtpg7NQR9yTem7XL+Ghk=</DigestValue>
      </Reference>
      <Reference URI="/ppt/embeddings/oleObject82.bin?ContentType=application/vnd.openxmlformats-officedocument.oleObject">
        <DigestMethod Algorithm="http://www.w3.org/2000/09/xmldsig#sha1"/>
        <DigestValue>NlJ8zshBtpg7NQR9yTem7XL+Ghk=</DigestValue>
      </Reference>
      <Reference URI="/ppt/embeddings/oleObject83.bin?ContentType=application/vnd.openxmlformats-officedocument.oleObject">
        <DigestMethod Algorithm="http://www.w3.org/2000/09/xmldsig#sha1"/>
        <DigestValue>rQKDFs3KK0KIzT/HDzJR3OJ7aks=</DigestValue>
      </Reference>
      <Reference URI="/ppt/embeddings/oleObject84.bin?ContentType=application/vnd.openxmlformats-officedocument.oleObject">
        <DigestMethod Algorithm="http://www.w3.org/2000/09/xmldsig#sha1"/>
        <DigestValue>NlJ8zshBtpg7NQR9yTem7XL+Ghk=</DigestValue>
      </Reference>
      <Reference URI="/ppt/embeddings/oleObject85.bin?ContentType=application/vnd.openxmlformats-officedocument.oleObject">
        <DigestMethod Algorithm="http://www.w3.org/2000/09/xmldsig#sha1"/>
        <DigestValue>UhdkH9uxe7v5a38zWfJyaXnta/g=</DigestValue>
      </Reference>
      <Reference URI="/ppt/embeddings/oleObject86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87.bin?ContentType=application/vnd.openxmlformats-officedocument.oleObject">
        <DigestMethod Algorithm="http://www.w3.org/2000/09/xmldsig#sha1"/>
        <DigestValue>NlJ8zshBtpg7NQR9yTem7XL+Ghk=</DigestValue>
      </Reference>
      <Reference URI="/ppt/embeddings/oleObject88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89.bin?ContentType=application/vnd.openxmlformats-officedocument.oleObject">
        <DigestMethod Algorithm="http://www.w3.org/2000/09/xmldsig#sha1"/>
        <DigestValue>NlJ8zshBtpg7NQR9yTem7XL+Ghk=</DigestValue>
      </Reference>
      <Reference URI="/ppt/embeddings/oleObject9.bin?ContentType=application/vnd.openxmlformats-officedocument.oleObject">
        <DigestMethod Algorithm="http://www.w3.org/2000/09/xmldsig#sha1"/>
        <DigestValue>uH6qimlbI/YdFXwBDXbIUrVlItk=</DigestValue>
      </Reference>
      <Reference URI="/ppt/embeddings/oleObject90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91.bin?ContentType=application/vnd.openxmlformats-officedocument.oleObject">
        <DigestMethod Algorithm="http://www.w3.org/2000/09/xmldsig#sha1"/>
        <DigestValue>NlJ8zshBtpg7NQR9yTem7XL+Ghk=</DigestValue>
      </Reference>
      <Reference URI="/ppt/embeddings/oleObject92.bin?ContentType=application/vnd.openxmlformats-officedocument.oleObject">
        <DigestMethod Algorithm="http://www.w3.org/2000/09/xmldsig#sha1"/>
        <DigestValue>NlJ8zshBtpg7NQR9yTem7XL+Ghk=</DigestValue>
      </Reference>
      <Reference URI="/ppt/embeddings/oleObject93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94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95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96.bin?ContentType=application/vnd.openxmlformats-officedocument.oleObject">
        <DigestMethod Algorithm="http://www.w3.org/2000/09/xmldsig#sha1"/>
        <DigestValue>f5ICSRNKwtZf85xripqIoAIM2lQ=</DigestValue>
      </Reference>
      <Reference URI="/ppt/embeddings/oleObject97.bin?ContentType=application/vnd.openxmlformats-officedocument.oleObject">
        <DigestMethod Algorithm="http://www.w3.org/2000/09/xmldsig#sha1"/>
        <DigestValue>MU65mrkhMQdJar3fzYFabezi77Q=</DigestValue>
      </Reference>
      <Reference URI="/ppt/embeddings/oleObject98.bin?ContentType=application/vnd.openxmlformats-officedocument.oleObject">
        <DigestMethod Algorithm="http://www.w3.org/2000/09/xmldsig#sha1"/>
        <DigestValue>/xNpkkBX3q4B7YfY5OGkQ4oawQY=</DigestValue>
      </Reference>
      <Reference URI="/ppt/embeddings/oleObject99.bin?ContentType=application/vnd.openxmlformats-officedocument.oleObject">
        <DigestMethod Algorithm="http://www.w3.org/2000/09/xmldsig#sha1"/>
        <DigestValue>f5ICSRNKwtZf85xripqIoAIM2lQ=</DigestValue>
      </Reference>
      <Reference URI="/ppt/media/image1.jpg?ContentType=image/jpeg">
        <DigestMethod Algorithm="http://www.w3.org/2000/09/xmldsig#sha1"/>
        <DigestValue>BMVbUWUuG9/Tj3kxsiTKcqG/voc=</DigestValue>
      </Reference>
      <Reference URI="/ppt/media/image10.wmf?ContentType=image/x-wmf">
        <DigestMethod Algorithm="http://www.w3.org/2000/09/xmldsig#sha1"/>
        <DigestValue>OHwKVyYyg7ZApJ0zBDKUdAp0mI4=</DigestValue>
      </Reference>
      <Reference URI="/ppt/media/image100.wmf?ContentType=image/x-wmf">
        <DigestMethod Algorithm="http://www.w3.org/2000/09/xmldsig#sha1"/>
        <DigestValue>MemHJHBSiWOmwVfS3NSLxyPgSLw=</DigestValue>
      </Reference>
      <Reference URI="/ppt/media/image101.wmf?ContentType=image/x-wmf">
        <DigestMethod Algorithm="http://www.w3.org/2000/09/xmldsig#sha1"/>
        <DigestValue>8fck0OAyXmLBZ4cy/u8+dG23teI=</DigestValue>
      </Reference>
      <Reference URI="/ppt/media/image102.wmf?ContentType=image/x-wmf">
        <DigestMethod Algorithm="http://www.w3.org/2000/09/xmldsig#sha1"/>
        <DigestValue>g3dnL+jdY+3mIZQ1a57PP0aVDaE=</DigestValue>
      </Reference>
      <Reference URI="/ppt/media/image103.wmf?ContentType=image/x-wmf">
        <DigestMethod Algorithm="http://www.w3.org/2000/09/xmldsig#sha1"/>
        <DigestValue>9/qBq3gXmH/Z0qvacXUks5L28DA=</DigestValue>
      </Reference>
      <Reference URI="/ppt/media/image104.wmf?ContentType=image/x-wmf">
        <DigestMethod Algorithm="http://www.w3.org/2000/09/xmldsig#sha1"/>
        <DigestValue>Y4mEwSQhwqEYJOLujOiWOFnbx94=</DigestValue>
      </Reference>
      <Reference URI="/ppt/media/image105.wmf?ContentType=image/x-wmf">
        <DigestMethod Algorithm="http://www.w3.org/2000/09/xmldsig#sha1"/>
        <DigestValue>eqUiIeyS7F1VeWm3WUo/DVmaPM8=</DigestValue>
      </Reference>
      <Reference URI="/ppt/media/image106.wmf?ContentType=image/x-wmf">
        <DigestMethod Algorithm="http://www.w3.org/2000/09/xmldsig#sha1"/>
        <DigestValue>mGTXey4IJWNUs1XJfum+/9c/kjY=</DigestValue>
      </Reference>
      <Reference URI="/ppt/media/image107.wmf?ContentType=image/x-wmf">
        <DigestMethod Algorithm="http://www.w3.org/2000/09/xmldsig#sha1"/>
        <DigestValue>FA8LqvACEbqVhTzZdv8csQw5Nyg=</DigestValue>
      </Reference>
      <Reference URI="/ppt/media/image108.wmf?ContentType=image/x-wmf">
        <DigestMethod Algorithm="http://www.w3.org/2000/09/xmldsig#sha1"/>
        <DigestValue>oPTntBdesJlmtNjuwI3jt93hIps=</DigestValue>
      </Reference>
      <Reference URI="/ppt/media/image109.wmf?ContentType=image/x-wmf">
        <DigestMethod Algorithm="http://www.w3.org/2000/09/xmldsig#sha1"/>
        <DigestValue>kWc4LtJdRFHpFbWBQbSleq6HW0k=</DigestValue>
      </Reference>
      <Reference URI="/ppt/media/image11.wmf?ContentType=image/x-wmf">
        <DigestMethod Algorithm="http://www.w3.org/2000/09/xmldsig#sha1"/>
        <DigestValue>rNh6yC+BHrT4zeyEkicA5OvpyOk=</DigestValue>
      </Reference>
      <Reference URI="/ppt/media/image110.wmf?ContentType=image/x-wmf">
        <DigestMethod Algorithm="http://www.w3.org/2000/09/xmldsig#sha1"/>
        <DigestValue>C0D616BxYmoxCh/VteFsATcUt70=</DigestValue>
      </Reference>
      <Reference URI="/ppt/media/image111.wmf?ContentType=image/x-wmf">
        <DigestMethod Algorithm="http://www.w3.org/2000/09/xmldsig#sha1"/>
        <DigestValue>hZFexQh0Prz2xItiLh3vn3mABCg=</DigestValue>
      </Reference>
      <Reference URI="/ppt/media/image112.wmf?ContentType=image/x-wmf">
        <DigestMethod Algorithm="http://www.w3.org/2000/09/xmldsig#sha1"/>
        <DigestValue>UBkklAiJdWM/MqGGQPHb6MTQ70Q=</DigestValue>
      </Reference>
      <Reference URI="/ppt/media/image113.wmf?ContentType=image/x-wmf">
        <DigestMethod Algorithm="http://www.w3.org/2000/09/xmldsig#sha1"/>
        <DigestValue>pt9nyYv25sn9qcR2AV3NCSEfq8w=</DigestValue>
      </Reference>
      <Reference URI="/ppt/media/image114.wmf?ContentType=image/x-wmf">
        <DigestMethod Algorithm="http://www.w3.org/2000/09/xmldsig#sha1"/>
        <DigestValue>VaTi+6fIrsUSl1afBxiewEZQwBU=</DigestValue>
      </Reference>
      <Reference URI="/ppt/media/image115.wmf?ContentType=image/x-wmf">
        <DigestMethod Algorithm="http://www.w3.org/2000/09/xmldsig#sha1"/>
        <DigestValue>Ys/v0cav1qIMEREoAn4dLCfyu+U=</DigestValue>
      </Reference>
      <Reference URI="/ppt/media/image116.wmf?ContentType=image/x-wmf">
        <DigestMethod Algorithm="http://www.w3.org/2000/09/xmldsig#sha1"/>
        <DigestValue>D5quS9imZmnt2W/fLm9RsT0ei04=</DigestValue>
      </Reference>
      <Reference URI="/ppt/media/image117.wmf?ContentType=image/x-wmf">
        <DigestMethod Algorithm="http://www.w3.org/2000/09/xmldsig#sha1"/>
        <DigestValue>BHKVrRdT4YK0uOzcLj/Kww4YxmI=</DigestValue>
      </Reference>
      <Reference URI="/ppt/media/image118.wmf?ContentType=image/x-wmf">
        <DigestMethod Algorithm="http://www.w3.org/2000/09/xmldsig#sha1"/>
        <DigestValue>JfXrbpCYJ+i4t6EEdAEFQhsM1BY=</DigestValue>
      </Reference>
      <Reference URI="/ppt/media/image119.wmf?ContentType=image/x-wmf">
        <DigestMethod Algorithm="http://www.w3.org/2000/09/xmldsig#sha1"/>
        <DigestValue>iqrgTwAJTBT/WAzMDHEbisInYwo=</DigestValue>
      </Reference>
      <Reference URI="/ppt/media/image12.wmf?ContentType=image/x-wmf">
        <DigestMethod Algorithm="http://www.w3.org/2000/09/xmldsig#sha1"/>
        <DigestValue>+GD2b/HFmqJq5+MeQPzJ9ThYraw=</DigestValue>
      </Reference>
      <Reference URI="/ppt/media/image120.wmf?ContentType=image/x-wmf">
        <DigestMethod Algorithm="http://www.w3.org/2000/09/xmldsig#sha1"/>
        <DigestValue>yupgVUwLrY/1izehwPVQLFcbqYc=</DigestValue>
      </Reference>
      <Reference URI="/ppt/media/image121.wmf?ContentType=image/x-wmf">
        <DigestMethod Algorithm="http://www.w3.org/2000/09/xmldsig#sha1"/>
        <DigestValue>gKyNEX5NlCPZOLsEYR/f14C7EFw=</DigestValue>
      </Reference>
      <Reference URI="/ppt/media/image122.wmf?ContentType=image/x-wmf">
        <DigestMethod Algorithm="http://www.w3.org/2000/09/xmldsig#sha1"/>
        <DigestValue>yRrc1j7DsBg90TjRBQLAH9Kujq0=</DigestValue>
      </Reference>
      <Reference URI="/ppt/media/image123.wmf?ContentType=image/x-wmf">
        <DigestMethod Algorithm="http://www.w3.org/2000/09/xmldsig#sha1"/>
        <DigestValue>sW1jFdoO9DdhM3/HlLc2QzXYqLQ=</DigestValue>
      </Reference>
      <Reference URI="/ppt/media/image124.wmf?ContentType=image/x-wmf">
        <DigestMethod Algorithm="http://www.w3.org/2000/09/xmldsig#sha1"/>
        <DigestValue>uGclOiWBV/XjvfxZ85lkREl5QGU=</DigestValue>
      </Reference>
      <Reference URI="/ppt/media/image125.wmf?ContentType=image/x-wmf">
        <DigestMethod Algorithm="http://www.w3.org/2000/09/xmldsig#sha1"/>
        <DigestValue>+18KYLmAyoDM7OKbIdkA0lyjVtw=</DigestValue>
      </Reference>
      <Reference URI="/ppt/media/image126.wmf?ContentType=image/x-wmf">
        <DigestMethod Algorithm="http://www.w3.org/2000/09/xmldsig#sha1"/>
        <DigestValue>s6AJrx63EigfolbFIxd999PqtE4=</DigestValue>
      </Reference>
      <Reference URI="/ppt/media/image127.wmf?ContentType=image/x-wmf">
        <DigestMethod Algorithm="http://www.w3.org/2000/09/xmldsig#sha1"/>
        <DigestValue>GvEpyLjhZJth/fK+sijMBjOqwIU=</DigestValue>
      </Reference>
      <Reference URI="/ppt/media/image128.wmf?ContentType=image/x-wmf">
        <DigestMethod Algorithm="http://www.w3.org/2000/09/xmldsig#sha1"/>
        <DigestValue>IIsgviWZp4O2pEKMNMNe/mj4kDo=</DigestValue>
      </Reference>
      <Reference URI="/ppt/media/image129.wmf?ContentType=image/x-wmf">
        <DigestMethod Algorithm="http://www.w3.org/2000/09/xmldsig#sha1"/>
        <DigestValue>QkWWYRaFV1iJDBAIW+qKAp2es08=</DigestValue>
      </Reference>
      <Reference URI="/ppt/media/image13.wmf?ContentType=image/x-wmf">
        <DigestMethod Algorithm="http://www.w3.org/2000/09/xmldsig#sha1"/>
        <DigestValue>IYQIlQK9A88J61u1ikR3q7ZfRw8=</DigestValue>
      </Reference>
      <Reference URI="/ppt/media/image130.wmf?ContentType=image/x-wmf">
        <DigestMethod Algorithm="http://www.w3.org/2000/09/xmldsig#sha1"/>
        <DigestValue>FH9DfXntExJ2WmBWNI75apWgmOU=</DigestValue>
      </Reference>
      <Reference URI="/ppt/media/image131.wmf?ContentType=image/x-wmf">
        <DigestMethod Algorithm="http://www.w3.org/2000/09/xmldsig#sha1"/>
        <DigestValue>YNTTUuEIV/u58gb/QgxQ3kWIPi4=</DigestValue>
      </Reference>
      <Reference URI="/ppt/media/image132.wmf?ContentType=image/x-wmf">
        <DigestMethod Algorithm="http://www.w3.org/2000/09/xmldsig#sha1"/>
        <DigestValue>OO7lj5WpxYBVvRpAs/dyNhHyjnA=</DigestValue>
      </Reference>
      <Reference URI="/ppt/media/image133.wmf?ContentType=image/x-wmf">
        <DigestMethod Algorithm="http://www.w3.org/2000/09/xmldsig#sha1"/>
        <DigestValue>yw4JSSTHg4D1ykXbur/7BMW7qwA=</DigestValue>
      </Reference>
      <Reference URI="/ppt/media/image134.wmf?ContentType=image/x-wmf">
        <DigestMethod Algorithm="http://www.w3.org/2000/09/xmldsig#sha1"/>
        <DigestValue>mST03u0glnWWSnIi7GeQRKp4Yqk=</DigestValue>
      </Reference>
      <Reference URI="/ppt/media/image135.wmf?ContentType=image/x-wmf">
        <DigestMethod Algorithm="http://www.w3.org/2000/09/xmldsig#sha1"/>
        <DigestValue>CctbKpzKp4dehH8vAors9owWOv4=</DigestValue>
      </Reference>
      <Reference URI="/ppt/media/image136.wmf?ContentType=image/x-wmf">
        <DigestMethod Algorithm="http://www.w3.org/2000/09/xmldsig#sha1"/>
        <DigestValue>EBY4ukRdE+qPRfLQOlt4wrcdXO4=</DigestValue>
      </Reference>
      <Reference URI="/ppt/media/image137.png?ContentType=image/png">
        <DigestMethod Algorithm="http://www.w3.org/2000/09/xmldsig#sha1"/>
        <DigestValue>vcBEzDwEIThex7sJVbSdQUxW018=</DigestValue>
      </Reference>
      <Reference URI="/ppt/media/image138.wmf?ContentType=image/x-wmf">
        <DigestMethod Algorithm="http://www.w3.org/2000/09/xmldsig#sha1"/>
        <DigestValue>ckY0nmi0sZRc31NeAapAWTHNzRU=</DigestValue>
      </Reference>
      <Reference URI="/ppt/media/image139.wmf?ContentType=image/x-wmf">
        <DigestMethod Algorithm="http://www.w3.org/2000/09/xmldsig#sha1"/>
        <DigestValue>/8qcuEfw+0pgiDrrZ8+yVNh1AVc=</DigestValue>
      </Reference>
      <Reference URI="/ppt/media/image14.wmf?ContentType=image/x-wmf">
        <DigestMethod Algorithm="http://www.w3.org/2000/09/xmldsig#sha1"/>
        <DigestValue>tNAe6Fs6zcsnWIiMtqr6/M8Mcp4=</DigestValue>
      </Reference>
      <Reference URI="/ppt/media/image140.wmf?ContentType=image/x-wmf">
        <DigestMethod Algorithm="http://www.w3.org/2000/09/xmldsig#sha1"/>
        <DigestValue>koI84Ef+pqVLbrSSJbbpqvrDLLY=</DigestValue>
      </Reference>
      <Reference URI="/ppt/media/image141.wmf?ContentType=image/x-wmf">
        <DigestMethod Algorithm="http://www.w3.org/2000/09/xmldsig#sha1"/>
        <DigestValue>ZVzhxHajGPDANOhDzE0J4izRqJk=</DigestValue>
      </Reference>
      <Reference URI="/ppt/media/image142.wmf?ContentType=image/x-wmf">
        <DigestMethod Algorithm="http://www.w3.org/2000/09/xmldsig#sha1"/>
        <DigestValue>r/7BIeMMb3BbKhXEzWCoxh4LIlg=</DigestValue>
      </Reference>
      <Reference URI="/ppt/media/image143.wmf?ContentType=image/x-wmf">
        <DigestMethod Algorithm="http://www.w3.org/2000/09/xmldsig#sha1"/>
        <DigestValue>pyITp3U/Z/2RvoZoBdgyJ4XG6h8=</DigestValue>
      </Reference>
      <Reference URI="/ppt/media/image144.wmf?ContentType=image/x-wmf">
        <DigestMethod Algorithm="http://www.w3.org/2000/09/xmldsig#sha1"/>
        <DigestValue>2bO5qvdhXZFamFBPtQj5At9ba98=</DigestValue>
      </Reference>
      <Reference URI="/ppt/media/image145.wmf?ContentType=image/x-wmf">
        <DigestMethod Algorithm="http://www.w3.org/2000/09/xmldsig#sha1"/>
        <DigestValue>aboiCQ83bZDX32CFLPnxI9zFkLg=</DigestValue>
      </Reference>
      <Reference URI="/ppt/media/image146.wmf?ContentType=image/x-wmf">
        <DigestMethod Algorithm="http://www.w3.org/2000/09/xmldsig#sha1"/>
        <DigestValue>JF0NTVdZ0hc4jVDOqwmzXeB1Wuo=</DigestValue>
      </Reference>
      <Reference URI="/ppt/media/image147.wmf?ContentType=image/x-wmf">
        <DigestMethod Algorithm="http://www.w3.org/2000/09/xmldsig#sha1"/>
        <DigestValue>KeCfqWrlivP0p4yoNBg14hV0Wrs=</DigestValue>
      </Reference>
      <Reference URI="/ppt/media/image148.wmf?ContentType=image/x-wmf">
        <DigestMethod Algorithm="http://www.w3.org/2000/09/xmldsig#sha1"/>
        <DigestValue>nvYzhC1be0pk2rPKRe3sL6WT+HQ=</DigestValue>
      </Reference>
      <Reference URI="/ppt/media/image149.wmf?ContentType=image/x-wmf">
        <DigestMethod Algorithm="http://www.w3.org/2000/09/xmldsig#sha1"/>
        <DigestValue>zsvydwvIRUjwpHrZQxJK1GIXyXo=</DigestValue>
      </Reference>
      <Reference URI="/ppt/media/image15.wmf?ContentType=image/x-wmf">
        <DigestMethod Algorithm="http://www.w3.org/2000/09/xmldsig#sha1"/>
        <DigestValue>5/bVgl1gL13rdBqyJL6eqbZe8Dc=</DigestValue>
      </Reference>
      <Reference URI="/ppt/media/image150.wmf?ContentType=image/x-wmf">
        <DigestMethod Algorithm="http://www.w3.org/2000/09/xmldsig#sha1"/>
        <DigestValue>mIopFNA9SWTGnTw/6tRLDp3HvIY=</DigestValue>
      </Reference>
      <Reference URI="/ppt/media/image151.wmf?ContentType=image/x-wmf">
        <DigestMethod Algorithm="http://www.w3.org/2000/09/xmldsig#sha1"/>
        <DigestValue>cvI6XUdVYI/LvzX0hTuHKfUm20Q=</DigestValue>
      </Reference>
      <Reference URI="/ppt/media/image152.wmf?ContentType=image/x-wmf">
        <DigestMethod Algorithm="http://www.w3.org/2000/09/xmldsig#sha1"/>
        <DigestValue>TQIgh7GO1uPv575xl3XSIT/gpz0=</DigestValue>
      </Reference>
      <Reference URI="/ppt/media/image153.wmf?ContentType=image/x-wmf">
        <DigestMethod Algorithm="http://www.w3.org/2000/09/xmldsig#sha1"/>
        <DigestValue>rc/3FkgJZJddFgukkEnq2pfxS+w=</DigestValue>
      </Reference>
      <Reference URI="/ppt/media/image154.wmf?ContentType=image/x-wmf">
        <DigestMethod Algorithm="http://www.w3.org/2000/09/xmldsig#sha1"/>
        <DigestValue>kE6DesjcKJ/maXn7301stUKIhp0=</DigestValue>
      </Reference>
      <Reference URI="/ppt/media/image155.wmf?ContentType=image/x-wmf">
        <DigestMethod Algorithm="http://www.w3.org/2000/09/xmldsig#sha1"/>
        <DigestValue>dydAzT3FawL7GPQy9Vzwf1t/H+U=</DigestValue>
      </Reference>
      <Reference URI="/ppt/media/image156.wmf?ContentType=image/x-wmf">
        <DigestMethod Algorithm="http://www.w3.org/2000/09/xmldsig#sha1"/>
        <DigestValue>kt2I3gvYPiz44d5YxbkBhGB3rPU=</DigestValue>
      </Reference>
      <Reference URI="/ppt/media/image157.wmf?ContentType=image/x-wmf">
        <DigestMethod Algorithm="http://www.w3.org/2000/09/xmldsig#sha1"/>
        <DigestValue>PTl9jB7VXCvh3oye9/U97ZJ4Lr4=</DigestValue>
      </Reference>
      <Reference URI="/ppt/media/image158.wmf?ContentType=image/x-wmf">
        <DigestMethod Algorithm="http://www.w3.org/2000/09/xmldsig#sha1"/>
        <DigestValue>VzEp/T8TrmC9+vwoH1aqw3/N/L0=</DigestValue>
      </Reference>
      <Reference URI="/ppt/media/image159.wmf?ContentType=image/x-wmf">
        <DigestMethod Algorithm="http://www.w3.org/2000/09/xmldsig#sha1"/>
        <DigestValue>l9mmHiwB9nuOpvxtVPa6o7luGwo=</DigestValue>
      </Reference>
      <Reference URI="/ppt/media/image16.wmf?ContentType=image/x-wmf">
        <DigestMethod Algorithm="http://www.w3.org/2000/09/xmldsig#sha1"/>
        <DigestValue>s7fsZJvLXN7n9wGTcOVwL+kwl6U=</DigestValue>
      </Reference>
      <Reference URI="/ppt/media/image160.wmf?ContentType=image/x-wmf">
        <DigestMethod Algorithm="http://www.w3.org/2000/09/xmldsig#sha1"/>
        <DigestValue>Gw7TfQRK426unv/mMEl9QFXxWqk=</DigestValue>
      </Reference>
      <Reference URI="/ppt/media/image161.wmf?ContentType=image/x-wmf">
        <DigestMethod Algorithm="http://www.w3.org/2000/09/xmldsig#sha1"/>
        <DigestValue>VzuvqPsdRlC4kvFv9JrTfl5Q4zI=</DigestValue>
      </Reference>
      <Reference URI="/ppt/media/image162.wmf?ContentType=image/x-wmf">
        <DigestMethod Algorithm="http://www.w3.org/2000/09/xmldsig#sha1"/>
        <DigestValue>TnmCusWICKSrU8Rur9q3mfy4e7M=</DigestValue>
      </Reference>
      <Reference URI="/ppt/media/image163.wmf?ContentType=image/x-wmf">
        <DigestMethod Algorithm="http://www.w3.org/2000/09/xmldsig#sha1"/>
        <DigestValue>eZpqf8X3JHV+cs0sOMrXogN5zXk=</DigestValue>
      </Reference>
      <Reference URI="/ppt/media/image164.wmf?ContentType=image/x-wmf">
        <DigestMethod Algorithm="http://www.w3.org/2000/09/xmldsig#sha1"/>
        <DigestValue>7gLzL1bMrXRuFJKqWZ9Su+4Qaag=</DigestValue>
      </Reference>
      <Reference URI="/ppt/media/image165.wmf?ContentType=image/x-wmf">
        <DigestMethod Algorithm="http://www.w3.org/2000/09/xmldsig#sha1"/>
        <DigestValue>QMwnuQABahC8tWl5JFIk605DcWM=</DigestValue>
      </Reference>
      <Reference URI="/ppt/media/image166.wmf?ContentType=image/x-wmf">
        <DigestMethod Algorithm="http://www.w3.org/2000/09/xmldsig#sha1"/>
        <DigestValue>U2Igthe0ujQTDU33rOwleM81Wys=</DigestValue>
      </Reference>
      <Reference URI="/ppt/media/image167.wmf?ContentType=image/x-wmf">
        <DigestMethod Algorithm="http://www.w3.org/2000/09/xmldsig#sha1"/>
        <DigestValue>G1D3AUxftK2C7wRv20CjsimC/TA=</DigestValue>
      </Reference>
      <Reference URI="/ppt/media/image168.wmf?ContentType=image/x-wmf">
        <DigestMethod Algorithm="http://www.w3.org/2000/09/xmldsig#sha1"/>
        <DigestValue>imewvtIBl9ZbbkeVIrhAzQPDLx4=</DigestValue>
      </Reference>
      <Reference URI="/ppt/media/image169.wmf?ContentType=image/x-wmf">
        <DigestMethod Algorithm="http://www.w3.org/2000/09/xmldsig#sha1"/>
        <DigestValue>qhOTdjeNGRuhCEHvw6BFtgI5CZ0=</DigestValue>
      </Reference>
      <Reference URI="/ppt/media/image17.wmf?ContentType=image/x-wmf">
        <DigestMethod Algorithm="http://www.w3.org/2000/09/xmldsig#sha1"/>
        <DigestValue>wgzot8i7/f0/2RMEXS6VNlMGiIo=</DigestValue>
      </Reference>
      <Reference URI="/ppt/media/image170.wmf?ContentType=image/x-wmf">
        <DigestMethod Algorithm="http://www.w3.org/2000/09/xmldsig#sha1"/>
        <DigestValue>FcgKqdMc7cOpz1AZQjCl//+/pNk=</DigestValue>
      </Reference>
      <Reference URI="/ppt/media/image171.wmf?ContentType=image/x-wmf">
        <DigestMethod Algorithm="http://www.w3.org/2000/09/xmldsig#sha1"/>
        <DigestValue>AN+nnMNJwRaj3aXcipIpe2ueCo8=</DigestValue>
      </Reference>
      <Reference URI="/ppt/media/image172.wmf?ContentType=image/x-wmf">
        <DigestMethod Algorithm="http://www.w3.org/2000/09/xmldsig#sha1"/>
        <DigestValue>bSkxgSLGePNClcdu8vipEvjuJTI=</DigestValue>
      </Reference>
      <Reference URI="/ppt/media/image173.wmf?ContentType=image/x-wmf">
        <DigestMethod Algorithm="http://www.w3.org/2000/09/xmldsig#sha1"/>
        <DigestValue>w77Is2FaPzYwbukcVtb3M2KGLo4=</DigestValue>
      </Reference>
      <Reference URI="/ppt/media/image174.wmf?ContentType=image/x-wmf">
        <DigestMethod Algorithm="http://www.w3.org/2000/09/xmldsig#sha1"/>
        <DigestValue>ICWr4gAzwYA1CpSzQI13RgYbtwM=</DigestValue>
      </Reference>
      <Reference URI="/ppt/media/image175.wmf?ContentType=image/x-wmf">
        <DigestMethod Algorithm="http://www.w3.org/2000/09/xmldsig#sha1"/>
        <DigestValue>7hbgcmQEXtROOsBUrSEu6FoWJgQ=</DigestValue>
      </Reference>
      <Reference URI="/ppt/media/image176.wmf?ContentType=image/x-wmf">
        <DigestMethod Algorithm="http://www.w3.org/2000/09/xmldsig#sha1"/>
        <DigestValue>EskkZQ/+kL8tas5VjitV1camNgc=</DigestValue>
      </Reference>
      <Reference URI="/ppt/media/image177.emf?ContentType=image/x-emf">
        <DigestMethod Algorithm="http://www.w3.org/2000/09/xmldsig#sha1"/>
        <DigestValue>FMtSk22DIhfQPqcZycYm7uwVhpU=</DigestValue>
      </Reference>
      <Reference URI="/ppt/media/image18.wmf?ContentType=image/x-wmf">
        <DigestMethod Algorithm="http://www.w3.org/2000/09/xmldsig#sha1"/>
        <DigestValue>gdKPleL1GozfxEoL+nVsx+aMnis=</DigestValue>
      </Reference>
      <Reference URI="/ppt/media/image19.wmf?ContentType=image/x-wmf">
        <DigestMethod Algorithm="http://www.w3.org/2000/09/xmldsig#sha1"/>
        <DigestValue>kllmS3sfZJ8cFelNJedMmlxPSp4=</DigestValue>
      </Reference>
      <Reference URI="/ppt/media/image2.jpg?ContentType=image/jpeg">
        <DigestMethod Algorithm="http://www.w3.org/2000/09/xmldsig#sha1"/>
        <DigestValue>Wi+oLU0+MYrsjebxfNHmYIOBYi4=</DigestValue>
      </Reference>
      <Reference URI="/ppt/media/image20.wmf?ContentType=image/x-wmf">
        <DigestMethod Algorithm="http://www.w3.org/2000/09/xmldsig#sha1"/>
        <DigestValue>ScwV3xBCGKCSits+ZAr0OdMk4Tk=</DigestValue>
      </Reference>
      <Reference URI="/ppt/media/image21.wmf?ContentType=image/x-wmf">
        <DigestMethod Algorithm="http://www.w3.org/2000/09/xmldsig#sha1"/>
        <DigestValue>XiY3lmsoOsrbgHQAbMwHbJLXJ9M=</DigestValue>
      </Reference>
      <Reference URI="/ppt/media/image22.wmf?ContentType=image/x-wmf">
        <DigestMethod Algorithm="http://www.w3.org/2000/09/xmldsig#sha1"/>
        <DigestValue>ZjOjL1+OMvZ4XJxgnLOxAOLYg7g=</DigestValue>
      </Reference>
      <Reference URI="/ppt/media/image23.wmf?ContentType=image/x-wmf">
        <DigestMethod Algorithm="http://www.w3.org/2000/09/xmldsig#sha1"/>
        <DigestValue>T3xyhquJ60OeifTULHcsvRdxGoU=</DigestValue>
      </Reference>
      <Reference URI="/ppt/media/image24.wmf?ContentType=image/x-wmf">
        <DigestMethod Algorithm="http://www.w3.org/2000/09/xmldsig#sha1"/>
        <DigestValue>EW9fj80HByGU4JIo6bDi561rtDw=</DigestValue>
      </Reference>
      <Reference URI="/ppt/media/image25.wmf?ContentType=image/x-wmf">
        <DigestMethod Algorithm="http://www.w3.org/2000/09/xmldsig#sha1"/>
        <DigestValue>XlrvHE5plGHwHPtNdaBBLlp4nog=</DigestValue>
      </Reference>
      <Reference URI="/ppt/media/image26.wmf?ContentType=image/x-wmf">
        <DigestMethod Algorithm="http://www.w3.org/2000/09/xmldsig#sha1"/>
        <DigestValue>dHDtk+zcLN3STxmJwe+p9MMhAX0=</DigestValue>
      </Reference>
      <Reference URI="/ppt/media/image27.wmf?ContentType=image/x-wmf">
        <DigestMethod Algorithm="http://www.w3.org/2000/09/xmldsig#sha1"/>
        <DigestValue>x4nHTduG8PQ2ErxNtriIXURmHXo=</DigestValue>
      </Reference>
      <Reference URI="/ppt/media/image28.wmf?ContentType=image/x-wmf">
        <DigestMethod Algorithm="http://www.w3.org/2000/09/xmldsig#sha1"/>
        <DigestValue>DQoQ88jlaCoO7iZWvb8gtUMPmN8=</DigestValue>
      </Reference>
      <Reference URI="/ppt/media/image29.wmf?ContentType=image/x-wmf">
        <DigestMethod Algorithm="http://www.w3.org/2000/09/xmldsig#sha1"/>
        <DigestValue>mQbS4Wnk7P6KO5JBHEXc1a8ainc=</DigestValue>
      </Reference>
      <Reference URI="/ppt/media/image3.jpg?ContentType=image/jpeg">
        <DigestMethod Algorithm="http://www.w3.org/2000/09/xmldsig#sha1"/>
        <DigestValue>SDqEtxPP+h/dR0dWkn+OM1bV3I8=</DigestValue>
      </Reference>
      <Reference URI="/ppt/media/image30.wmf?ContentType=image/x-wmf">
        <DigestMethod Algorithm="http://www.w3.org/2000/09/xmldsig#sha1"/>
        <DigestValue>mjTzpHcjkqzNlPd70pL0V/UDNBk=</DigestValue>
      </Reference>
      <Reference URI="/ppt/media/image31.wmf?ContentType=image/x-wmf">
        <DigestMethod Algorithm="http://www.w3.org/2000/09/xmldsig#sha1"/>
        <DigestValue>AnNk4Unedc0GjCaK+/jzl9czUQo=</DigestValue>
      </Reference>
      <Reference URI="/ppt/media/image32.wmf?ContentType=image/x-wmf">
        <DigestMethod Algorithm="http://www.w3.org/2000/09/xmldsig#sha1"/>
        <DigestValue>QcZkq9x6l/x3uVLwMhV8mQssdkw=</DigestValue>
      </Reference>
      <Reference URI="/ppt/media/image33.wmf?ContentType=image/x-wmf">
        <DigestMethod Algorithm="http://www.w3.org/2000/09/xmldsig#sha1"/>
        <DigestValue>ig/iSEbG1efivLdX5vKWJYWgNEw=</DigestValue>
      </Reference>
      <Reference URI="/ppt/media/image34.wmf?ContentType=image/x-wmf">
        <DigestMethod Algorithm="http://www.w3.org/2000/09/xmldsig#sha1"/>
        <DigestValue>sm+HG6ru/bS+5xrmY3wP9oMXlNg=</DigestValue>
      </Reference>
      <Reference URI="/ppt/media/image35.wmf?ContentType=image/x-wmf">
        <DigestMethod Algorithm="http://www.w3.org/2000/09/xmldsig#sha1"/>
        <DigestValue>e6wmqSO6MazbvvUr8YYeS9aLUQY=</DigestValue>
      </Reference>
      <Reference URI="/ppt/media/image36.wmf?ContentType=image/x-wmf">
        <DigestMethod Algorithm="http://www.w3.org/2000/09/xmldsig#sha1"/>
        <DigestValue>yU3XwcttadCKLxhx6mJ6qnJ6SRI=</DigestValue>
      </Reference>
      <Reference URI="/ppt/media/image37.wmf?ContentType=image/x-wmf">
        <DigestMethod Algorithm="http://www.w3.org/2000/09/xmldsig#sha1"/>
        <DigestValue>qkQTFiXIt2uw1Lj8C8aTERCdQ5M=</DigestValue>
      </Reference>
      <Reference URI="/ppt/media/image38.wmf?ContentType=image/x-wmf">
        <DigestMethod Algorithm="http://www.w3.org/2000/09/xmldsig#sha1"/>
        <DigestValue>hvH2iG8TIThfIsvvvkXZQkUUGBs=</DigestValue>
      </Reference>
      <Reference URI="/ppt/media/image39.wmf?ContentType=image/x-wmf">
        <DigestMethod Algorithm="http://www.w3.org/2000/09/xmldsig#sha1"/>
        <DigestValue>VAYDkTGM0E12mIEVZH411S6dHFo=</DigestValue>
      </Reference>
      <Reference URI="/ppt/media/image4.wmf?ContentType=image/x-wmf">
        <DigestMethod Algorithm="http://www.w3.org/2000/09/xmldsig#sha1"/>
        <DigestValue>xOjhysD5d4WRoNnHgN+BCnc3//U=</DigestValue>
      </Reference>
      <Reference URI="/ppt/media/image40.wmf?ContentType=image/x-wmf">
        <DigestMethod Algorithm="http://www.w3.org/2000/09/xmldsig#sha1"/>
        <DigestValue>kOq2C6l5OzzomHlTh9QWOcSPhIg=</DigestValue>
      </Reference>
      <Reference URI="/ppt/media/image41.wmf?ContentType=image/x-wmf">
        <DigestMethod Algorithm="http://www.w3.org/2000/09/xmldsig#sha1"/>
        <DigestValue>buXj9KCO1wkZwq5wwCPpNEDF7J0=</DigestValue>
      </Reference>
      <Reference URI="/ppt/media/image42.wmf?ContentType=image/x-wmf">
        <DigestMethod Algorithm="http://www.w3.org/2000/09/xmldsig#sha1"/>
        <DigestValue>+0KAH3MekX9qmFKsvbFJPXD3pi0=</DigestValue>
      </Reference>
      <Reference URI="/ppt/media/image43.wmf?ContentType=image/x-wmf">
        <DigestMethod Algorithm="http://www.w3.org/2000/09/xmldsig#sha1"/>
        <DigestValue>hRyZVpG8l2EgzNYEFDdrEGRtDNo=</DigestValue>
      </Reference>
      <Reference URI="/ppt/media/image44.wmf?ContentType=image/x-wmf">
        <DigestMethod Algorithm="http://www.w3.org/2000/09/xmldsig#sha1"/>
        <DigestValue>f2/80T35SXrpHQNomy0Cwl9i3LY=</DigestValue>
      </Reference>
      <Reference URI="/ppt/media/image45.wmf?ContentType=image/x-wmf">
        <DigestMethod Algorithm="http://www.w3.org/2000/09/xmldsig#sha1"/>
        <DigestValue>/Kkx/VSs1QU7LHVZIIO3r448vE0=</DigestValue>
      </Reference>
      <Reference URI="/ppt/media/image46.emf?ContentType=image/x-emf">
        <DigestMethod Algorithm="http://www.w3.org/2000/09/xmldsig#sha1"/>
        <DigestValue>rXgiAyV4t8WinQqFeaolE9xo/tI=</DigestValue>
      </Reference>
      <Reference URI="/ppt/media/image47.wmf?ContentType=image/x-wmf">
        <DigestMethod Algorithm="http://www.w3.org/2000/09/xmldsig#sha1"/>
        <DigestValue>6zy4J6VydzwXuE3qLJweIrXTSEs=</DigestValue>
      </Reference>
      <Reference URI="/ppt/media/image48.wmf?ContentType=image/x-wmf">
        <DigestMethod Algorithm="http://www.w3.org/2000/09/xmldsig#sha1"/>
        <DigestValue>wnBMVBtvtftfKy5P5+Y0hI/3ziU=</DigestValue>
      </Reference>
      <Reference URI="/ppt/media/image49.wmf?ContentType=image/x-wmf">
        <DigestMethod Algorithm="http://www.w3.org/2000/09/xmldsig#sha1"/>
        <DigestValue>g1yPT79oopk1p3IT7KbVY21SgGM=</DigestValue>
      </Reference>
      <Reference URI="/ppt/media/image5.wmf?ContentType=image/x-wmf">
        <DigestMethod Algorithm="http://www.w3.org/2000/09/xmldsig#sha1"/>
        <DigestValue>7VwSltinI4KwPaTx07+nBgJShy0=</DigestValue>
      </Reference>
      <Reference URI="/ppt/media/image50.wmf?ContentType=image/x-wmf">
        <DigestMethod Algorithm="http://www.w3.org/2000/09/xmldsig#sha1"/>
        <DigestValue>kiFJn0V+gNiVYCeN4xY52PpnZPU=</DigestValue>
      </Reference>
      <Reference URI="/ppt/media/image51.wmf?ContentType=image/x-wmf">
        <DigestMethod Algorithm="http://www.w3.org/2000/09/xmldsig#sha1"/>
        <DigestValue>5iYMsgktNBHJUmxOyueMEJ7Zlp0=</DigestValue>
      </Reference>
      <Reference URI="/ppt/media/image52.wmf?ContentType=image/x-wmf">
        <DigestMethod Algorithm="http://www.w3.org/2000/09/xmldsig#sha1"/>
        <DigestValue>UurOfMuSoM5/imL6mNz805ZerBM=</DigestValue>
      </Reference>
      <Reference URI="/ppt/media/image53.wmf?ContentType=image/x-wmf">
        <DigestMethod Algorithm="http://www.w3.org/2000/09/xmldsig#sha1"/>
        <DigestValue>r73cpUAQ2xDEVcxrLgaCePzeSEw=</DigestValue>
      </Reference>
      <Reference URI="/ppt/media/image54.wmf?ContentType=image/x-wmf">
        <DigestMethod Algorithm="http://www.w3.org/2000/09/xmldsig#sha1"/>
        <DigestValue>Wb3Q9It59QYVPYZi9yFl2rVibUk=</DigestValue>
      </Reference>
      <Reference URI="/ppt/media/image55.wmf?ContentType=image/x-wmf">
        <DigestMethod Algorithm="http://www.w3.org/2000/09/xmldsig#sha1"/>
        <DigestValue>RLfpG0eb7ulJ/WgdqwS3UN7KuBc=</DigestValue>
      </Reference>
      <Reference URI="/ppt/media/image56.wmf?ContentType=image/x-wmf">
        <DigestMethod Algorithm="http://www.w3.org/2000/09/xmldsig#sha1"/>
        <DigestValue>tpC0e/tx9Kyjf3Kqds7L1CHu21A=</DigestValue>
      </Reference>
      <Reference URI="/ppt/media/image57.wmf?ContentType=image/x-wmf">
        <DigestMethod Algorithm="http://www.w3.org/2000/09/xmldsig#sha1"/>
        <DigestValue>7PW0jvjP5borVyr10QDFMa3g7ME=</DigestValue>
      </Reference>
      <Reference URI="/ppt/media/image58.wmf?ContentType=image/x-wmf">
        <DigestMethod Algorithm="http://www.w3.org/2000/09/xmldsig#sha1"/>
        <DigestValue>QXoYbYD1E7V0w6KCGwc9dR6gstU=</DigestValue>
      </Reference>
      <Reference URI="/ppt/media/image59.wmf?ContentType=image/x-wmf">
        <DigestMethod Algorithm="http://www.w3.org/2000/09/xmldsig#sha1"/>
        <DigestValue>SrhLA/t4hGjglePmPiGtoXUgf8o=</DigestValue>
      </Reference>
      <Reference URI="/ppt/media/image6.wmf?ContentType=image/x-wmf">
        <DigestMethod Algorithm="http://www.w3.org/2000/09/xmldsig#sha1"/>
        <DigestValue>ww1kr9ZapoenrYCFPNK2YpEo7Pg=</DigestValue>
      </Reference>
      <Reference URI="/ppt/media/image60.wmf?ContentType=image/x-wmf">
        <DigestMethod Algorithm="http://www.w3.org/2000/09/xmldsig#sha1"/>
        <DigestValue>wtdtpDsWc9QUMQej9wbL+/UlcGc=</DigestValue>
      </Reference>
      <Reference URI="/ppt/media/image61.wmf?ContentType=image/x-wmf">
        <DigestMethod Algorithm="http://www.w3.org/2000/09/xmldsig#sha1"/>
        <DigestValue>eiBXf/9InahwBmuphXMOfjdV060=</DigestValue>
      </Reference>
      <Reference URI="/ppt/media/image62.wmf?ContentType=image/x-wmf">
        <DigestMethod Algorithm="http://www.w3.org/2000/09/xmldsig#sha1"/>
        <DigestValue>OfuC/mve/+g6RxGaJPLIml6ULlM=</DigestValue>
      </Reference>
      <Reference URI="/ppt/media/image63.wmf?ContentType=image/x-wmf">
        <DigestMethod Algorithm="http://www.w3.org/2000/09/xmldsig#sha1"/>
        <DigestValue>aU/I2AZlG5LFo83Yxm8XLbSIuSU=</DigestValue>
      </Reference>
      <Reference URI="/ppt/media/image64.wmf?ContentType=image/x-wmf">
        <DigestMethod Algorithm="http://www.w3.org/2000/09/xmldsig#sha1"/>
        <DigestValue>W7VnNhWkK8d5kw8lhHNGDftxosw=</DigestValue>
      </Reference>
      <Reference URI="/ppt/media/image65.wmf?ContentType=image/x-wmf">
        <DigestMethod Algorithm="http://www.w3.org/2000/09/xmldsig#sha1"/>
        <DigestValue>qLF/9OeQquk3M5HF7KFzHWvsDBE=</DigestValue>
      </Reference>
      <Reference URI="/ppt/media/image66.wmf?ContentType=image/x-wmf">
        <DigestMethod Algorithm="http://www.w3.org/2000/09/xmldsig#sha1"/>
        <DigestValue>C+UWJLvJrdjt3M6JEYYAl7krjq8=</DigestValue>
      </Reference>
      <Reference URI="/ppt/media/image67.wmf?ContentType=image/x-wmf">
        <DigestMethod Algorithm="http://www.w3.org/2000/09/xmldsig#sha1"/>
        <DigestValue>3pYgk3cPkNEKUC8VQYa2eH0uw+Q=</DigestValue>
      </Reference>
      <Reference URI="/ppt/media/image68.wmf?ContentType=image/x-wmf">
        <DigestMethod Algorithm="http://www.w3.org/2000/09/xmldsig#sha1"/>
        <DigestValue>WrthWKOzGZX1HB2sMPUtGzEF1dA=</DigestValue>
      </Reference>
      <Reference URI="/ppt/media/image69.wmf?ContentType=image/x-wmf">
        <DigestMethod Algorithm="http://www.w3.org/2000/09/xmldsig#sha1"/>
        <DigestValue>YjY3UJUcvaRqBukv5/jox5pa6Yk=</DigestValue>
      </Reference>
      <Reference URI="/ppt/media/image7.wmf?ContentType=image/x-wmf">
        <DigestMethod Algorithm="http://www.w3.org/2000/09/xmldsig#sha1"/>
        <DigestValue>Wy0NkRxpThZzg+pBGQSZy50YxnU=</DigestValue>
      </Reference>
      <Reference URI="/ppt/media/image70.wmf?ContentType=image/x-wmf">
        <DigestMethod Algorithm="http://www.w3.org/2000/09/xmldsig#sha1"/>
        <DigestValue>YNeMIILGjkLVD/wfgpdQfxcNWwc=</DigestValue>
      </Reference>
      <Reference URI="/ppt/media/image71.wmf?ContentType=image/x-wmf">
        <DigestMethod Algorithm="http://www.w3.org/2000/09/xmldsig#sha1"/>
        <DigestValue>8pa83kJyJi7pYw6cF8dtm/gg/ZY=</DigestValue>
      </Reference>
      <Reference URI="/ppt/media/image72.wmf?ContentType=image/x-wmf">
        <DigestMethod Algorithm="http://www.w3.org/2000/09/xmldsig#sha1"/>
        <DigestValue>U+sg6RzHnZAxy87BFhh8T3y8w7k=</DigestValue>
      </Reference>
      <Reference URI="/ppt/media/image73.wmf?ContentType=image/x-wmf">
        <DigestMethod Algorithm="http://www.w3.org/2000/09/xmldsig#sha1"/>
        <DigestValue>63E3ElC7GM3iwP17V+GLmZRN6AU=</DigestValue>
      </Reference>
      <Reference URI="/ppt/media/image74.wmf?ContentType=image/x-wmf">
        <DigestMethod Algorithm="http://www.w3.org/2000/09/xmldsig#sha1"/>
        <DigestValue>BojHXcSOf7prUWqfngIhutTn+fk=</DigestValue>
      </Reference>
      <Reference URI="/ppt/media/image75.wmf?ContentType=image/x-wmf">
        <DigestMethod Algorithm="http://www.w3.org/2000/09/xmldsig#sha1"/>
        <DigestValue>jqTzPL3mVFLzZEDUnrD/Y5r7h0U=</DigestValue>
      </Reference>
      <Reference URI="/ppt/media/image76.wmf?ContentType=image/x-wmf">
        <DigestMethod Algorithm="http://www.w3.org/2000/09/xmldsig#sha1"/>
        <DigestValue>S7qm043FaORprpYSkApQjMM5h8k=</DigestValue>
      </Reference>
      <Reference URI="/ppt/media/image77.wmf?ContentType=image/x-wmf">
        <DigestMethod Algorithm="http://www.w3.org/2000/09/xmldsig#sha1"/>
        <DigestValue>o/4VROAsbgdMvjsZ5gQ5B+E0Vro=</DigestValue>
      </Reference>
      <Reference URI="/ppt/media/image78.wmf?ContentType=image/x-wmf">
        <DigestMethod Algorithm="http://www.w3.org/2000/09/xmldsig#sha1"/>
        <DigestValue>RwGvxAPAsQpFpaQBRfcUUhTHKNc=</DigestValue>
      </Reference>
      <Reference URI="/ppt/media/image79.wmf?ContentType=image/x-wmf">
        <DigestMethod Algorithm="http://www.w3.org/2000/09/xmldsig#sha1"/>
        <DigestValue>st+3COusVoByrvuILf7ttPTsHtQ=</DigestValue>
      </Reference>
      <Reference URI="/ppt/media/image8.wmf?ContentType=image/x-wmf">
        <DigestMethod Algorithm="http://www.w3.org/2000/09/xmldsig#sha1"/>
        <DigestValue>ld9VdLXEc2LRvX25PxWQ1ggWRhE=</DigestValue>
      </Reference>
      <Reference URI="/ppt/media/image80.wmf?ContentType=image/x-wmf">
        <DigestMethod Algorithm="http://www.w3.org/2000/09/xmldsig#sha1"/>
        <DigestValue>ZiwNXk7vzLW7MYPrL1RJVDgossE=</DigestValue>
      </Reference>
      <Reference URI="/ppt/media/image81.wmf?ContentType=image/x-wmf">
        <DigestMethod Algorithm="http://www.w3.org/2000/09/xmldsig#sha1"/>
        <DigestValue>TJi6DgueznZXkmfy2+fDLvkea+A=</DigestValue>
      </Reference>
      <Reference URI="/ppt/media/image82.wmf?ContentType=image/x-wmf">
        <DigestMethod Algorithm="http://www.w3.org/2000/09/xmldsig#sha1"/>
        <DigestValue>rzFChyj4V1Bn8FkzEt+FTFUgVxM=</DigestValue>
      </Reference>
      <Reference URI="/ppt/media/image83.wmf?ContentType=image/x-wmf">
        <DigestMethod Algorithm="http://www.w3.org/2000/09/xmldsig#sha1"/>
        <DigestValue>tPXjmMga3AYkCpulBxFpV4TG4VM=</DigestValue>
      </Reference>
      <Reference URI="/ppt/media/image84.wmf?ContentType=image/x-wmf">
        <DigestMethod Algorithm="http://www.w3.org/2000/09/xmldsig#sha1"/>
        <DigestValue>2MdeEqrRjUsanlqIBnaHy9tZNyo=</DigestValue>
      </Reference>
      <Reference URI="/ppt/media/image85.wmf?ContentType=image/x-wmf">
        <DigestMethod Algorithm="http://www.w3.org/2000/09/xmldsig#sha1"/>
        <DigestValue>1unMmR8jujwd/MxC8sahrTygiPY=</DigestValue>
      </Reference>
      <Reference URI="/ppt/media/image86.wmf?ContentType=image/x-wmf">
        <DigestMethod Algorithm="http://www.w3.org/2000/09/xmldsig#sha1"/>
        <DigestValue>RSXxLYZJkgySivGEY0pq0HJKaPc=</DigestValue>
      </Reference>
      <Reference URI="/ppt/media/image87.png?ContentType=image/png">
        <DigestMethod Algorithm="http://www.w3.org/2000/09/xmldsig#sha1"/>
        <DigestValue>kxwdKa0ZCENqYPvvFqV+EOPwZxc=</DigestValue>
      </Reference>
      <Reference URI="/ppt/media/image88.wmf?ContentType=image/x-wmf">
        <DigestMethod Algorithm="http://www.w3.org/2000/09/xmldsig#sha1"/>
        <DigestValue>jv+oWdjbk+sAILss0sgRVZB3Leo=</DigestValue>
      </Reference>
      <Reference URI="/ppt/media/image89.wmf?ContentType=image/x-wmf">
        <DigestMethod Algorithm="http://www.w3.org/2000/09/xmldsig#sha1"/>
        <DigestValue>8PSxFNlXm1Ue80esWS20OOTvxbE=</DigestValue>
      </Reference>
      <Reference URI="/ppt/media/image9.wmf?ContentType=image/x-wmf">
        <DigestMethod Algorithm="http://www.w3.org/2000/09/xmldsig#sha1"/>
        <DigestValue>5pM28tgZJFT0rTl2Eyx41CMVkwM=</DigestValue>
      </Reference>
      <Reference URI="/ppt/media/image90.wmf?ContentType=image/x-wmf">
        <DigestMethod Algorithm="http://www.w3.org/2000/09/xmldsig#sha1"/>
        <DigestValue>tiigOiPxyaperXTjxoxk43BCA8g=</DigestValue>
      </Reference>
      <Reference URI="/ppt/media/image91.wmf?ContentType=image/x-wmf">
        <DigestMethod Algorithm="http://www.w3.org/2000/09/xmldsig#sha1"/>
        <DigestValue>Hq4Y8JhpQVHyKjZXPILx6W1lo6M=</DigestValue>
      </Reference>
      <Reference URI="/ppt/media/image92.wmf?ContentType=image/x-wmf">
        <DigestMethod Algorithm="http://www.w3.org/2000/09/xmldsig#sha1"/>
        <DigestValue>DRs45lp9p8wpv++uAQpwixG3mGU=</DigestValue>
      </Reference>
      <Reference URI="/ppt/media/image93.wmf?ContentType=image/x-wmf">
        <DigestMethod Algorithm="http://www.w3.org/2000/09/xmldsig#sha1"/>
        <DigestValue>9GXDYh6w9RmQGEjpyncKc9thFts=</DigestValue>
      </Reference>
      <Reference URI="/ppt/media/image94.wmf?ContentType=image/x-wmf">
        <DigestMethod Algorithm="http://www.w3.org/2000/09/xmldsig#sha1"/>
        <DigestValue>P1iEUkAcjM2gACijhtLGd3eCDJI=</DigestValue>
      </Reference>
      <Reference URI="/ppt/media/image95.wmf?ContentType=image/x-wmf">
        <DigestMethod Algorithm="http://www.w3.org/2000/09/xmldsig#sha1"/>
        <DigestValue>ilUGwku9tqIaBBsurj7zG0mCxGI=</DigestValue>
      </Reference>
      <Reference URI="/ppt/media/image96.wmf?ContentType=image/x-wmf">
        <DigestMethod Algorithm="http://www.w3.org/2000/09/xmldsig#sha1"/>
        <DigestValue>IyMiqr7p1JGSUSwbGf1FsxpbZwM=</DigestValue>
      </Reference>
      <Reference URI="/ppt/media/image97.wmf?ContentType=image/x-wmf">
        <DigestMethod Algorithm="http://www.w3.org/2000/09/xmldsig#sha1"/>
        <DigestValue>SSxRVI3yLXOJ8AuSdivWrBkjO0E=</DigestValue>
      </Reference>
      <Reference URI="/ppt/media/image98.wmf?ContentType=image/x-wmf">
        <DigestMethod Algorithm="http://www.w3.org/2000/09/xmldsig#sha1"/>
        <DigestValue>NdBLA3tAIkLP9pmS0IZL+key/2E=</DigestValue>
      </Reference>
      <Reference URI="/ppt/media/image99.wmf?ContentType=image/x-wmf">
        <DigestMethod Algorithm="http://www.w3.org/2000/09/xmldsig#sha1"/>
        <DigestValue>LAO0nhzk//acjCUpRez8W6k2q2A=</DigestValue>
      </Reference>
      <Reference URI="/ppt/presentation.xml?ContentType=application/vnd.openxmlformats-officedocument.presentationml.presentation.main+xml">
        <DigestMethod Algorithm="http://www.w3.org/2000/09/xmldsig#sha1"/>
        <DigestValue>HeBxfdecpf9hXOpbDyplsPTZgVk=</DigestValue>
      </Reference>
      <Reference URI="/ppt/presProps.xml?ContentType=application/vnd.openxmlformats-officedocument.presentationml.presProps+xml">
        <DigestMethod Algorithm="http://www.w3.org/2000/09/xmldsig#sha1"/>
        <DigestValue>LFWmi8xoQguxDTFzb6HSlgWnCzc=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3Y2qbe4SyViV4w4EVTTCm2Dw8Go=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QsH69bocS3AV0KATb+o9BZ1MTrA=</DigestValue>
      </Reference>
      <Reference URI="/ppt/slideLayouts/slideLayout1.xml?ContentType=application/vnd.openxmlformats-officedocument.presentationml.slideLayout+xml">
        <DigestMethod Algorithm="http://www.w3.org/2000/09/xmldsig#sha1"/>
        <DigestValue>Tsx1YmeChhfGeVwM0fqjHgQHYEM=</DigestValue>
      </Reference>
      <Reference URI="/ppt/slideLayouts/slideLayout2.xml?ContentType=application/vnd.openxmlformats-officedocument.presentationml.slideLayout+xml">
        <DigestMethod Algorithm="http://www.w3.org/2000/09/xmldsig#sha1"/>
        <DigestValue>sz0mGOZg9QKPNeCf8vv9eMd5q7M=</DigestValue>
      </Reference>
      <Reference URI="/ppt/slideLayouts/slideLayout3.xml?ContentType=application/vnd.openxmlformats-officedocument.presentationml.slideLayout+xml">
        <DigestMethod Algorithm="http://www.w3.org/2000/09/xmldsig#sha1"/>
        <DigestValue>iUb4P2wo0ikCBYcgqMyvbOZpdQE=</DigestValue>
      </Reference>
      <Reference URI="/ppt/slideLayouts/slideLayout4.xml?ContentType=application/vnd.openxmlformats-officedocument.presentationml.slideLayout+xml">
        <DigestMethod Algorithm="http://www.w3.org/2000/09/xmldsig#sha1"/>
        <DigestValue>cQOjjb3pkqD0FZ7os2ubEbiP6dk=</DigestValue>
      </Reference>
      <Reference URI="/ppt/slideLayouts/slideLayout5.xml?ContentType=application/vnd.openxmlformats-officedocument.presentationml.slideLayout+xml">
        <DigestMethod Algorithm="http://www.w3.org/2000/09/xmldsig#sha1"/>
        <DigestValue>BiwWBXOcUW90/Z+0pZ8PPOgag/U=</DigestValue>
      </Reference>
      <Reference URI="/ppt/slideLayouts/slideLayout6.xml?ContentType=application/vnd.openxmlformats-officedocument.presentationml.slideLayout+xml">
        <DigestMethod Algorithm="http://www.w3.org/2000/09/xmldsig#sha1"/>
        <DigestValue>FSt+5w5Uw+YaGmtC1q5+T/S7NY4=</DigestValue>
      </Reference>
      <Reference URI="/ppt/slideLayouts/slideLayout7.xml?ContentType=application/vnd.openxmlformats-officedocument.presentationml.slideLayout+xml">
        <DigestMethod Algorithm="http://www.w3.org/2000/09/xmldsig#sha1"/>
        <DigestValue>9EH4adpRhYCKvI7DGUvwlO8ykYs=</DigestValue>
      </Reference>
      <Reference URI="/ppt/slideLayouts/slideLayout8.xml?ContentType=application/vnd.openxmlformats-officedocument.presentationml.slideLayout+xml">
        <DigestMethod Algorithm="http://www.w3.org/2000/09/xmldsig#sha1"/>
        <DigestValue>y1US/Lsv5ibvqDaZA5yJcj62LSE=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00nvi4KfRp/JvSbUALPuonpN7Ak=</DigestValue>
      </Reference>
      <Reference URI="/ppt/slideMasters/slideMaster1.xml?ContentType=application/vnd.openxmlformats-officedocument.presentationml.slideMaster+xml">
        <DigestMethod Algorithm="http://www.w3.org/2000/09/xmldsig#sha1"/>
        <DigestValue>XhYTSvitnpeyWD1ond3w4zerKjY=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Y4xwN4sffvEqfZ8Jv9at7OGSPhE=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</Transform>
          <Transform Algorithm="http://www.w3.org/TR/2001/REC-xml-c14n-20010315"/>
        </Transforms>
        <DigestMethod Algorithm="http://www.w3.org/2000/09/xmldsig#sha1"/>
        <DigestValue>hd+opd0P3bVAZyClrNMUNzrl1o8=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</Transform>
          <Transform Algorithm="http://www.w3.org/TR/2001/REC-xml-c14n-20010315"/>
        </Transforms>
        <DigestMethod Algorithm="http://www.w3.org/2000/09/xmldsig#sha1"/>
        <DigestValue>IIFWf8uaB/EdjMvET6OHTLlpX+E=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h9Kbc6faKXCiilPIKnnHcUmAUVg=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tnT1oIbSlDcQi12IQjgJoosa9Mg=</DigestValue>
      </Reference>
      <Reference URI="/ppt/slides/_rels/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k74PM+48g7irx8KY46sFwizzK/o=</DigestValue>
      </Reference>
      <Reference URI="/ppt/slides/_rels/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wjAmn5Rjv7rXFtG5/0wGVBRIh70=</DigestValue>
      </Reference>
      <Reference URI="/ppt/slides/_rels/slide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0/09/xmldsig#sha1"/>
        <DigestValue>J+JzXMamcPhPxVRm8YQvLA92PYo=</DigestValue>
      </Reference>
      <Reference URI="/ppt/slides/_rels/slide1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</Transform>
          <Transform Algorithm="http://www.w3.org/TR/2001/REC-xml-c14n-20010315"/>
        </Transforms>
        <DigestMethod Algorithm="http://www.w3.org/2000/09/xmldsig#sha1"/>
        <DigestValue>r96TVnCalCic/r4qFjDwTiGaPik=</DigestValue>
      </Reference>
      <Reference URI="/ppt/slides/_rels/slide1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</Transform>
          <Transform Algorithm="http://www.w3.org/TR/2001/REC-xml-c14n-20010315"/>
        </Transforms>
        <DigestMethod Algorithm="http://www.w3.org/2000/09/xmldsig#sha1"/>
        <DigestValue>CI8LKPD20BTvtUDMHY2GbKz006o=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ClewwsyHsbKKGGByzGhflB1yGDM=</DigestValue>
      </Reference>
      <Reference URI="/ppt/slides/_rels/slide2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1abBS8jl3A4k9fIMdjgw4CjoGig=</DigestValue>
      </Reference>
      <Reference URI="/ppt/slides/_rels/slide2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taukwNQLOywmLkgd3LzDvFb6Ovc=</DigestValue>
      </Reference>
      <Reference URI="/ppt/slides/_rels/slide2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+TyvvXG33TQRixbzDZIPfhRfTyk=</DigestValue>
      </Reference>
      <Reference URI="/ppt/slides/_rels/slide2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Xka0awjrUBjUQnmFj0pYx7PFaWs=</DigestValue>
      </Reference>
      <Reference URI="/ppt/slides/_rels/slide2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yY3VJoLURJZo63zc6fu4qHyw51A=</DigestValue>
      </Reference>
      <Reference URI="/ppt/slides/_rels/slide2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zqS+nphdzlZXtqf+gVDatXrPlHQ=</DigestValue>
      </Reference>
      <Reference URI="/ppt/slides/_rels/slide2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tfvnjKT2hQlrSQn3qRUx+P8JgKo=</DigestValue>
      </Reference>
      <Reference URI="/ppt/slides/_rels/slide2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PuVcAPiQbMUzKlpKsWO/IKmc594=</DigestValue>
      </Reference>
      <Reference URI="/ppt/slides/_rels/slide2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S/SBjU2fhm619Xx6qGDxTTRZ8cY=</DigestValue>
      </Reference>
      <Reference URI="/ppt/slides/_rels/slide2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78yHnIeNB2pyYsTRv+kziqLpxgA=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cYE3BDowVNJT7v86CET5QVlk6cY=</DigestValue>
      </Reference>
      <Reference URI="/ppt/slides/_rels/slide3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RoIuETfPirbh4qtbxAy5wPahF7A=</DigestValue>
      </Reference>
      <Reference URI="/ppt/slides/_rels/slide3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+KZEmUVbcXvJb9SRJfbmPE50qt4=</DigestValue>
      </Reference>
      <Reference URI="/ppt/slides/_rels/slide3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</Transform>
          <Transform Algorithm="http://www.w3.org/TR/2001/REC-xml-c14n-20010315"/>
        </Transforms>
        <DigestMethod Algorithm="http://www.w3.org/2000/09/xmldsig#sha1"/>
        <DigestValue>1BwMIcpjXH9E+DJU25aRfKSn2E8=</DigestValue>
      </Reference>
      <Reference URI="/ppt/slides/_rels/slide3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QkNayYRhFjc6w6CsWJCLFR/dbeM=</DigestValue>
      </Reference>
      <Reference URI="/ppt/slides/_rels/slide3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YHl80JtW3TzBmVJWW4aPWYyYWfo=</DigestValue>
      </Reference>
      <Reference URI="/ppt/slides/_rels/slide3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71rvoZX/9LuFMO72A5jT/ULJFYo=</DigestValue>
      </Reference>
      <Reference URI="/ppt/slides/_rels/slide3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zqS+nphdzlZXtqf+gVDatXrPlHQ=</DigestValue>
      </Reference>
      <Reference URI="/ppt/slides/_rels/slide3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F+2Q5xeN9CWa6yzgRLFBZIx2oPM=</DigestValue>
      </Reference>
      <Reference URI="/ppt/slides/_rels/slide3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</Transform>
          <Transform Algorithm="http://www.w3.org/TR/2001/REC-xml-c14n-20010315"/>
        </Transforms>
        <DigestMethod Algorithm="http://www.w3.org/2000/09/xmldsig#sha1"/>
        <DigestValue>qeLy9HPUkStfr/BQhaOykHuBGhU=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f0VdKVwHmxIuXkacRgcia+8Dszg=</DigestValue>
      </Reference>
      <Reference URI="/ppt/slides/_rels/slide4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</Transform>
          <Transform Algorithm="http://www.w3.org/TR/2001/REC-xml-c14n-20010315"/>
        </Transforms>
        <DigestMethod Algorithm="http://www.w3.org/2000/09/xmldsig#sha1"/>
        <DigestValue>CtJHmy3UtRIhL+LlWdaIR6KVxc0=</DigestValue>
      </Reference>
      <Reference URI="/ppt/slides/_rels/slide4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</Transform>
          <Transform Algorithm="http://www.w3.org/TR/2001/REC-xml-c14n-20010315"/>
        </Transforms>
        <DigestMethod Algorithm="http://www.w3.org/2000/09/xmldsig#sha1"/>
        <DigestValue>hRTXUOibETfvkxXZXgLUpkElhIY=</DigestValue>
      </Reference>
      <Reference URI="/ppt/slides/_rels/slide4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fLEpY2eWhtfMR/IIbOjklkJY53g=</DigestValue>
      </Reference>
      <Reference URI="/ppt/slides/_rels/slide4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</Transform>
          <Transform Algorithm="http://www.w3.org/TR/2001/REC-xml-c14n-20010315"/>
        </Transforms>
        <DigestMethod Algorithm="http://www.w3.org/2000/09/xmldsig#sha1"/>
        <DigestValue>Tt5i47TOgwyHxTCT62LYVHCAk5U=</DigestValue>
      </Reference>
      <Reference URI="/ppt/slides/_rels/slide4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CN1bv//2urNfcmAnHWs8RDbcrFo=</DigestValue>
      </Reference>
      <Reference URI="/ppt/slides/_rels/slide4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93wBw+VT/OC9twYC9op3QJF1vW0=</DigestValue>
      </Reference>
      <Reference URI="/ppt/slides/_rels/slide4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xNA06t5WjOfv627al6R8D223MtU=</DigestValue>
      </Reference>
      <Reference URI="/ppt/slides/_rels/slide4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3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</Transform>
          <Transform Algorithm="http://www.w3.org/TR/2001/REC-xml-c14n-20010315"/>
        </Transforms>
        <DigestMethod Algorithm="http://www.w3.org/2000/09/xmldsig#sha1"/>
        <DigestValue>AlJBZH4mvocMihZOMQGIsQh24co=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</Transform>
          <Transform Algorithm="http://www.w3.org/TR/2001/REC-xml-c14n-20010315"/>
        </Transforms>
        <DigestMethod Algorithm="http://www.w3.org/2000/09/xmldsig#sha1"/>
        <DigestValue>stA31KRiI52CEUr7GgFw9Acaeu8=</DigestValue>
      </Reference>
      <Reference URI="/ppt/slides/_rels/slide5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As/WspbtiS8vGHXmyvxEpI0eM/0=</DigestValue>
      </Reference>
      <Reference URI="/ppt/slides/_rels/slide5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</Transform>
          <Transform Algorithm="http://www.w3.org/TR/2001/REC-xml-c14n-20010315"/>
        </Transforms>
        <DigestMethod Algorithm="http://www.w3.org/2000/09/xmldsig#sha1"/>
        <DigestValue>N5WOoShBZO0F4CVSaHOM1cRO97E=</DigestValue>
      </Reference>
      <Reference URI="/ppt/slides/_rels/slide5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</Transform>
          <Transform Algorithm="http://www.w3.org/TR/2001/REC-xml-c14n-20010315"/>
        </Transforms>
        <DigestMethod Algorithm="http://www.w3.org/2000/09/xmldsig#sha1"/>
        <DigestValue>Qkk/qSC5XUYj6LvqasLp3QqzRgc=</DigestValue>
      </Reference>
      <Reference URI="/ppt/slides/_rels/slide5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nDMVpVnAox4+bhEYoUVYbuH374U=</DigestValue>
      </Reference>
      <Reference URI="/ppt/slides/_rels/slide5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lsVz9Lc5zzVn5AeRjyKoc0bqdWc=</DigestValue>
      </Reference>
      <Reference URI="/ppt/slides/_rels/slide5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jk1vvVM1lAgx399cyXhEqe3HbPw=</DigestValue>
      </Reference>
      <Reference URI="/ppt/slides/_rels/slide5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</Transform>
          <Transform Algorithm="http://www.w3.org/TR/2001/REC-xml-c14n-20010315"/>
        </Transforms>
        <DigestMethod Algorithm="http://www.w3.org/2000/09/xmldsig#sha1"/>
        <DigestValue>kaNtveOpD2GgDqYlA7L9aBdAu0M=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</Transform>
          <Transform Algorithm="http://www.w3.org/TR/2001/REC-xml-c14n-20010315"/>
        </Transforms>
        <DigestMethod Algorithm="http://www.w3.org/2000/09/xmldsig#sha1"/>
        <DigestValue>Sc7Ftypa9fE150/Gr77z67lKLGY=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</Transform>
          <Transform Algorithm="http://www.w3.org/TR/2001/REC-xml-c14n-20010315"/>
        </Transforms>
        <DigestMethod Algorithm="http://www.w3.org/2000/09/xmldsig#sha1"/>
        <DigestValue>Iauuf2rzAGcm6SIOTqyc/G2/fcA=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RDXzLt9ipYSS9j3AJtjhZXJPFKo=</DigestValue>
      </Reference>
      <Reference URI="/ppt/slides/slide1.xml?ContentType=application/vnd.openxmlformats-officedocument.presentationml.slide+xml">
        <DigestMethod Algorithm="http://www.w3.org/2000/09/xmldsig#sha1"/>
        <DigestValue>YL5X1l81d0eZBWc0xg+EhcHY+Cc=</DigestValue>
      </Reference>
      <Reference URI="/ppt/slides/slide10.xml?ContentType=application/vnd.openxmlformats-officedocument.presentationml.slide+xml">
        <DigestMethod Algorithm="http://www.w3.org/2000/09/xmldsig#sha1"/>
        <DigestValue>LnIvJlkAxWv+jA5RGGvzRWt5Spw=</DigestValue>
      </Reference>
      <Reference URI="/ppt/slides/slide11.xml?ContentType=application/vnd.openxmlformats-officedocument.presentationml.slide+xml">
        <DigestMethod Algorithm="http://www.w3.org/2000/09/xmldsig#sha1"/>
        <DigestValue>kTaB1lp9qjd6MC0XKVlOn54FdMQ=</DigestValue>
      </Reference>
      <Reference URI="/ppt/slides/slide12.xml?ContentType=application/vnd.openxmlformats-officedocument.presentationml.slide+xml">
        <DigestMethod Algorithm="http://www.w3.org/2000/09/xmldsig#sha1"/>
        <DigestValue>cuNKwJh9sz3wbYLrL3cRR+F4eeE=</DigestValue>
      </Reference>
      <Reference URI="/ppt/slides/slide13.xml?ContentType=application/vnd.openxmlformats-officedocument.presentationml.slide+xml">
        <DigestMethod Algorithm="http://www.w3.org/2000/09/xmldsig#sha1"/>
        <DigestValue>f+W1XD2F31Bfqy4SThjXaS8m2Vo=</DigestValue>
      </Reference>
      <Reference URI="/ppt/slides/slide14.xml?ContentType=application/vnd.openxmlformats-officedocument.presentationml.slide+xml">
        <DigestMethod Algorithm="http://www.w3.org/2000/09/xmldsig#sha1"/>
        <DigestValue>1TuGagp39uElkXO+IMk7qBKAeIg=</DigestValue>
      </Reference>
      <Reference URI="/ppt/slides/slide15.xml?ContentType=application/vnd.openxmlformats-officedocument.presentationml.slide+xml">
        <DigestMethod Algorithm="http://www.w3.org/2000/09/xmldsig#sha1"/>
        <DigestValue>Ppefi2XlJvcbFLuhi55Joz5xX9Y=</DigestValue>
      </Reference>
      <Reference URI="/ppt/slides/slide16.xml?ContentType=application/vnd.openxmlformats-officedocument.presentationml.slide+xml">
        <DigestMethod Algorithm="http://www.w3.org/2000/09/xmldsig#sha1"/>
        <DigestValue>oZjogFAjurKXX5dzNe9gzKE4U8c=</DigestValue>
      </Reference>
      <Reference URI="/ppt/slides/slide17.xml?ContentType=application/vnd.openxmlformats-officedocument.presentationml.slide+xml">
        <DigestMethod Algorithm="http://www.w3.org/2000/09/xmldsig#sha1"/>
        <DigestValue>GO4qdYjdtSqwRriTobqAiyLYSZA=</DigestValue>
      </Reference>
      <Reference URI="/ppt/slides/slide18.xml?ContentType=application/vnd.openxmlformats-officedocument.presentationml.slide+xml">
        <DigestMethod Algorithm="http://www.w3.org/2000/09/xmldsig#sha1"/>
        <DigestValue>2cg9cVUB+oa0wCXJeTOJd4zLo1c=</DigestValue>
      </Reference>
      <Reference URI="/ppt/slides/slide19.xml?ContentType=application/vnd.openxmlformats-officedocument.presentationml.slide+xml">
        <DigestMethod Algorithm="http://www.w3.org/2000/09/xmldsig#sha1"/>
        <DigestValue>TAkiuJZFm5D64hvIywEubzSzRLg=</DigestValue>
      </Reference>
      <Reference URI="/ppt/slides/slide2.xml?ContentType=application/vnd.openxmlformats-officedocument.presentationml.slide+xml">
        <DigestMethod Algorithm="http://www.w3.org/2000/09/xmldsig#sha1"/>
        <DigestValue>Chux1yhJrnYdlYnv2yJ0egMK2OY=</DigestValue>
      </Reference>
      <Reference URI="/ppt/slides/slide20.xml?ContentType=application/vnd.openxmlformats-officedocument.presentationml.slide+xml">
        <DigestMethod Algorithm="http://www.w3.org/2000/09/xmldsig#sha1"/>
        <DigestValue>GBr93wBLlL03P9t3L4WVzPgZDdE=</DigestValue>
      </Reference>
      <Reference URI="/ppt/slides/slide21.xml?ContentType=application/vnd.openxmlformats-officedocument.presentationml.slide+xml">
        <DigestMethod Algorithm="http://www.w3.org/2000/09/xmldsig#sha1"/>
        <DigestValue>Y/Hek5t7BOFZ1bKn6ZZa9+8/tHM=</DigestValue>
      </Reference>
      <Reference URI="/ppt/slides/slide22.xml?ContentType=application/vnd.openxmlformats-officedocument.presentationml.slide+xml">
        <DigestMethod Algorithm="http://www.w3.org/2000/09/xmldsig#sha1"/>
        <DigestValue>/g7lB6PDjiMkmiQvrY1hBn+/080=</DigestValue>
      </Reference>
      <Reference URI="/ppt/slides/slide23.xml?ContentType=application/vnd.openxmlformats-officedocument.presentationml.slide+xml">
        <DigestMethod Algorithm="http://www.w3.org/2000/09/xmldsig#sha1"/>
        <DigestValue>2esocdOQMm6zRp+6SciE3oWePQ0=</DigestValue>
      </Reference>
      <Reference URI="/ppt/slides/slide24.xml?ContentType=application/vnd.openxmlformats-officedocument.presentationml.slide+xml">
        <DigestMethod Algorithm="http://www.w3.org/2000/09/xmldsig#sha1"/>
        <DigestValue>34VkpCLMwd6cXUTWhDldtKeX9fQ=</DigestValue>
      </Reference>
      <Reference URI="/ppt/slides/slide25.xml?ContentType=application/vnd.openxmlformats-officedocument.presentationml.slide+xml">
        <DigestMethod Algorithm="http://www.w3.org/2000/09/xmldsig#sha1"/>
        <DigestValue>i6kWFmGCvfN7HJO9vQo06DJiHvU=</DigestValue>
      </Reference>
      <Reference URI="/ppt/slides/slide26.xml?ContentType=application/vnd.openxmlformats-officedocument.presentationml.slide+xml">
        <DigestMethod Algorithm="http://www.w3.org/2000/09/xmldsig#sha1"/>
        <DigestValue>124dntD8O4O00F8D1bWgGhPyQfM=</DigestValue>
      </Reference>
      <Reference URI="/ppt/slides/slide27.xml?ContentType=application/vnd.openxmlformats-officedocument.presentationml.slide+xml">
        <DigestMethod Algorithm="http://www.w3.org/2000/09/xmldsig#sha1"/>
        <DigestValue>N464PCw97ubEIY7ntgWoCrlTaD4=</DigestValue>
      </Reference>
      <Reference URI="/ppt/slides/slide28.xml?ContentType=application/vnd.openxmlformats-officedocument.presentationml.slide+xml">
        <DigestMethod Algorithm="http://www.w3.org/2000/09/xmldsig#sha1"/>
        <DigestValue>dzcX+HEtC8EmFtjUDv3mTq03lkI=</DigestValue>
      </Reference>
      <Reference URI="/ppt/slides/slide29.xml?ContentType=application/vnd.openxmlformats-officedocument.presentationml.slide+xml">
        <DigestMethod Algorithm="http://www.w3.org/2000/09/xmldsig#sha1"/>
        <DigestValue>fKQfCe0xb0ZL+X57tNFaABQ00x0=</DigestValue>
      </Reference>
      <Reference URI="/ppt/slides/slide3.xml?ContentType=application/vnd.openxmlformats-officedocument.presentationml.slide+xml">
        <DigestMethod Algorithm="http://www.w3.org/2000/09/xmldsig#sha1"/>
        <DigestValue>XQ8sovJYDRW04921LqdqqJ0bfz4=</DigestValue>
      </Reference>
      <Reference URI="/ppt/slides/slide30.xml?ContentType=application/vnd.openxmlformats-officedocument.presentationml.slide+xml">
        <DigestMethod Algorithm="http://www.w3.org/2000/09/xmldsig#sha1"/>
        <DigestValue>EwhOA79GpwWy3tHCSitX4IT1qPc=</DigestValue>
      </Reference>
      <Reference URI="/ppt/slides/slide31.xml?ContentType=application/vnd.openxmlformats-officedocument.presentationml.slide+xml">
        <DigestMethod Algorithm="http://www.w3.org/2000/09/xmldsig#sha1"/>
        <DigestValue>MEWdzYw5zTNMEWFL/ioWYIDarIw=</DigestValue>
      </Reference>
      <Reference URI="/ppt/slides/slide32.xml?ContentType=application/vnd.openxmlformats-officedocument.presentationml.slide+xml">
        <DigestMethod Algorithm="http://www.w3.org/2000/09/xmldsig#sha1"/>
        <DigestValue>0TxfQnoLEnoZxcqxwB6BY5NKcPg=</DigestValue>
      </Reference>
      <Reference URI="/ppt/slides/slide33.xml?ContentType=application/vnd.openxmlformats-officedocument.presentationml.slide+xml">
        <DigestMethod Algorithm="http://www.w3.org/2000/09/xmldsig#sha1"/>
        <DigestValue>DQLR/FoHNlJPIoHbgC+o88dcyDc=</DigestValue>
      </Reference>
      <Reference URI="/ppt/slides/slide34.xml?ContentType=application/vnd.openxmlformats-officedocument.presentationml.slide+xml">
        <DigestMethod Algorithm="http://www.w3.org/2000/09/xmldsig#sha1"/>
        <DigestValue>ml1Xl1UsACeHsFJqGotWCeXVsCw=</DigestValue>
      </Reference>
      <Reference URI="/ppt/slides/slide35.xml?ContentType=application/vnd.openxmlformats-officedocument.presentationml.slide+xml">
        <DigestMethod Algorithm="http://www.w3.org/2000/09/xmldsig#sha1"/>
        <DigestValue>vzgQFLYOiQLKfYH3gSuWBbOIP8k=</DigestValue>
      </Reference>
      <Reference URI="/ppt/slides/slide36.xml?ContentType=application/vnd.openxmlformats-officedocument.presentationml.slide+xml">
        <DigestMethod Algorithm="http://www.w3.org/2000/09/xmldsig#sha1"/>
        <DigestValue>oWNrQKw2DIwocMzQIN/jNXpf1iU=</DigestValue>
      </Reference>
      <Reference URI="/ppt/slides/slide37.xml?ContentType=application/vnd.openxmlformats-officedocument.presentationml.slide+xml">
        <DigestMethod Algorithm="http://www.w3.org/2000/09/xmldsig#sha1"/>
        <DigestValue>pOmnBcirQRikb1eEREzjw6l9xOw=</DigestValue>
      </Reference>
      <Reference URI="/ppt/slides/slide38.xml?ContentType=application/vnd.openxmlformats-officedocument.presentationml.slide+xml">
        <DigestMethod Algorithm="http://www.w3.org/2000/09/xmldsig#sha1"/>
        <DigestValue>AjQrgfgAbPnTji21/TOYD4G/RYQ=</DigestValue>
      </Reference>
      <Reference URI="/ppt/slides/slide39.xml?ContentType=application/vnd.openxmlformats-officedocument.presentationml.slide+xml">
        <DigestMethod Algorithm="http://www.w3.org/2000/09/xmldsig#sha1"/>
        <DigestValue>UjX6ZVzmA8e6KBAuqoUhrndfDqE=</DigestValue>
      </Reference>
      <Reference URI="/ppt/slides/slide4.xml?ContentType=application/vnd.openxmlformats-officedocument.presentationml.slide+xml">
        <DigestMethod Algorithm="http://www.w3.org/2000/09/xmldsig#sha1"/>
        <DigestValue>MxwpG8VSz6qhpUKzSRknxvpyobc=</DigestValue>
      </Reference>
      <Reference URI="/ppt/slides/slide40.xml?ContentType=application/vnd.openxmlformats-officedocument.presentationml.slide+xml">
        <DigestMethod Algorithm="http://www.w3.org/2000/09/xmldsig#sha1"/>
        <DigestValue>AV6ud5GJInVz/RSJV7dJpZh6AO0=</DigestValue>
      </Reference>
      <Reference URI="/ppt/slides/slide41.xml?ContentType=application/vnd.openxmlformats-officedocument.presentationml.slide+xml">
        <DigestMethod Algorithm="http://www.w3.org/2000/09/xmldsig#sha1"/>
        <DigestValue>N5/Wj2erLtMz8KwdHLOzvY+3ny4=</DigestValue>
      </Reference>
      <Reference URI="/ppt/slides/slide42.xml?ContentType=application/vnd.openxmlformats-officedocument.presentationml.slide+xml">
        <DigestMethod Algorithm="http://www.w3.org/2000/09/xmldsig#sha1"/>
        <DigestValue>W8RbKGiwv2p4T6L9oQ4hehJjJmA=</DigestValue>
      </Reference>
      <Reference URI="/ppt/slides/slide43.xml?ContentType=application/vnd.openxmlformats-officedocument.presentationml.slide+xml">
        <DigestMethod Algorithm="http://www.w3.org/2000/09/xmldsig#sha1"/>
        <DigestValue>SUbIkF5e/HkZ0rU1Qz54WNElq8E=</DigestValue>
      </Reference>
      <Reference URI="/ppt/slides/slide44.xml?ContentType=application/vnd.openxmlformats-officedocument.presentationml.slide+xml">
        <DigestMethod Algorithm="http://www.w3.org/2000/09/xmldsig#sha1"/>
        <DigestValue>sPw0x08LC3Z/5sHm2bjV3ekX9EU=</DigestValue>
      </Reference>
      <Reference URI="/ppt/slides/slide45.xml?ContentType=application/vnd.openxmlformats-officedocument.presentationml.slide+xml">
        <DigestMethod Algorithm="http://www.w3.org/2000/09/xmldsig#sha1"/>
        <DigestValue>5G7wIczCwIbcK15byIKOxoovFWI=</DigestValue>
      </Reference>
      <Reference URI="/ppt/slides/slide46.xml?ContentType=application/vnd.openxmlformats-officedocument.presentationml.slide+xml">
        <DigestMethod Algorithm="http://www.w3.org/2000/09/xmldsig#sha1"/>
        <DigestValue>8KW1WyJTkLFNSx77aUKjGBGItk8=</DigestValue>
      </Reference>
      <Reference URI="/ppt/slides/slide47.xml?ContentType=application/vnd.openxmlformats-officedocument.presentationml.slide+xml">
        <DigestMethod Algorithm="http://www.w3.org/2000/09/xmldsig#sha1"/>
        <DigestValue>RPyKsEwKn7TDlblvMB1xBL/t4lY=</DigestValue>
      </Reference>
      <Reference URI="/ppt/slides/slide48.xml?ContentType=application/vnd.openxmlformats-officedocument.presentationml.slide+xml">
        <DigestMethod Algorithm="http://www.w3.org/2000/09/xmldsig#sha1"/>
        <DigestValue>SmOFp/5AYFwAi3cQ5Pt6m0MHYdw=</DigestValue>
      </Reference>
      <Reference URI="/ppt/slides/slide49.xml?ContentType=application/vnd.openxmlformats-officedocument.presentationml.slide+xml">
        <DigestMethod Algorithm="http://www.w3.org/2000/09/xmldsig#sha1"/>
        <DigestValue>hwjel2JWfR+SUCdPDAEpwBgOT6o=</DigestValue>
      </Reference>
      <Reference URI="/ppt/slides/slide5.xml?ContentType=application/vnd.openxmlformats-officedocument.presentationml.slide+xml">
        <DigestMethod Algorithm="http://www.w3.org/2000/09/xmldsig#sha1"/>
        <DigestValue>Q7Pnxvjq0vNt9kxh1PTxmq5+aTw=</DigestValue>
      </Reference>
      <Reference URI="/ppt/slides/slide50.xml?ContentType=application/vnd.openxmlformats-officedocument.presentationml.slide+xml">
        <DigestMethod Algorithm="http://www.w3.org/2000/09/xmldsig#sha1"/>
        <DigestValue>b+E4k860qVeqjj33dCOU0dcwgas=</DigestValue>
      </Reference>
      <Reference URI="/ppt/slides/slide51.xml?ContentType=application/vnd.openxmlformats-officedocument.presentationml.slide+xml">
        <DigestMethod Algorithm="http://www.w3.org/2000/09/xmldsig#sha1"/>
        <DigestValue>QnZ0yOqVbIC5JsIp3OFrEl31iEg=</DigestValue>
      </Reference>
      <Reference URI="/ppt/slides/slide52.xml?ContentType=application/vnd.openxmlformats-officedocument.presentationml.slide+xml">
        <DigestMethod Algorithm="http://www.w3.org/2000/09/xmldsig#sha1"/>
        <DigestValue>isK3nlzb2Zkb6nF093eBgm1FF/0=</DigestValue>
      </Reference>
      <Reference URI="/ppt/slides/slide53.xml?ContentType=application/vnd.openxmlformats-officedocument.presentationml.slide+xml">
        <DigestMethod Algorithm="http://www.w3.org/2000/09/xmldsig#sha1"/>
        <DigestValue>33ybL8iUtNu2ZZsdOoQjb8fuyBY=</DigestValue>
      </Reference>
      <Reference URI="/ppt/slides/slide54.xml?ContentType=application/vnd.openxmlformats-officedocument.presentationml.slide+xml">
        <DigestMethod Algorithm="http://www.w3.org/2000/09/xmldsig#sha1"/>
        <DigestValue>r0RlCQX6C7htJJZEFz5oFnaMtcU=</DigestValue>
      </Reference>
      <Reference URI="/ppt/slides/slide55.xml?ContentType=application/vnd.openxmlformats-officedocument.presentationml.slide+xml">
        <DigestMethod Algorithm="http://www.w3.org/2000/09/xmldsig#sha1"/>
        <DigestValue>+WkXep/Si29K4No2CAtpJFf0t1c=</DigestValue>
      </Reference>
      <Reference URI="/ppt/slides/slide56.xml?ContentType=application/vnd.openxmlformats-officedocument.presentationml.slide+xml">
        <DigestMethod Algorithm="http://www.w3.org/2000/09/xmldsig#sha1"/>
        <DigestValue>JTZREpOH3kN8hhSXCvPUxwecM7k=</DigestValue>
      </Reference>
      <Reference URI="/ppt/slides/slide6.xml?ContentType=application/vnd.openxmlformats-officedocument.presentationml.slide+xml">
        <DigestMethod Algorithm="http://www.w3.org/2000/09/xmldsig#sha1"/>
        <DigestValue>FkeM2OnMMytBrwq9KurO9Ai6cHs=</DigestValue>
      </Reference>
      <Reference URI="/ppt/slides/slide7.xml?ContentType=application/vnd.openxmlformats-officedocument.presentationml.slide+xml">
        <DigestMethod Algorithm="http://www.w3.org/2000/09/xmldsig#sha1"/>
        <DigestValue>g3Cp+aVd9pBbCCPMUJOQTQq4M1Q=</DigestValue>
      </Reference>
      <Reference URI="/ppt/slides/slide8.xml?ContentType=application/vnd.openxmlformats-officedocument.presentationml.slide+xml">
        <DigestMethod Algorithm="http://www.w3.org/2000/09/xmldsig#sha1"/>
        <DigestValue>TILzTM7tHk1iDmIFfdBrSQHR8jk=</DigestValue>
      </Reference>
      <Reference URI="/ppt/slides/slide9.xml?ContentType=application/vnd.openxmlformats-officedocument.presentationml.slide+xml">
        <DigestMethod Algorithm="http://www.w3.org/2000/09/xmldsig#sha1"/>
        <DigestValue>q6jlP1IoF/7UPdN7TACMTDU1Y9U=</DigestValue>
      </Reference>
      <Reference URI="/ppt/tableStyles.xml?ContentType=application/vnd.openxmlformats-officedocument.presentationml.tableStyles+xml">
        <DigestMethod Algorithm="http://www.w3.org/2000/09/xmldsig#sha1"/>
        <DigestValue>Sb/RPtAhmbAEvwoBmllvEndY2SY=</DigestValue>
      </Reference>
      <Reference URI="/ppt/theme/theme1.xml?ContentType=application/vnd.openxmlformats-officedocument.theme+xml">
        <DigestMethod Algorithm="http://www.w3.org/2000/09/xmldsig#sha1"/>
        <DigestValue>eYxrCHqKEh2nlIBNe0ryRREWA2I=</DigestValue>
      </Reference>
      <Reference URI="/ppt/viewProps.xml?ContentType=application/vnd.openxmlformats-officedocument.presentationml.viewProps+xml">
        <DigestMethod Algorithm="http://www.w3.org/2000/09/xmldsig#sha1"/>
        <DigestValue>qpd5ZnjcoiegUgSFy1lxOTk/WE4=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2016-06-18T01:48:40Z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/>
          <WindowsVersion>10.0</WindowsVersion>
          <OfficeVersion>15.0</OfficeVersion>
          <ApplicationVersion>15.0</ApplicationVersion>
          <Monitors>1</Monitors>
          <HorizontalResolution>1920</HorizontalResolution>
          <VerticalResolution>1080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2016-06-18T01:48:40Z</xd:SigningTime>
          <xd:SigningCertificate>
            <xd:Cert>
              <xd:CertDigest>
                <DigestMethod Algorithm="http://www.w3.org/2000/09/xmldsig#sha1"/>
                <DigestValue>ahTQbwmT/qtUVtvr5AMxDdC6O1Y=</DigestValue>
              </xd:CertDigest>
              <xd:IssuerSerial>
                <X509IssuerName>O=JD.COM, OU=JD.COM Security Center, CN=JD.COM End User CA</X509IssuerName>
                <X509SerialNumber>517336738040736679312814164442053687993257625431</X509SerialNumber>
              </xd:IssuerSerial>
            </xd:Cert>
          </xd:SigningCertificate>
          <xd:SignaturePolicyIdentifier>
            <xd:SignaturePolicyImplied/>
          </xd:SignaturePolicyIdentifier>
        </xd:SignedSignatureProperties>
      </xd:SignedProperties>
      <xd:UnsignedProperties>
        <xd:UnsignedSignatureProperties>
          <xd:CertificateValues>
            <xd:EncapsulatedX509Certificate>MIIDajCCAlKgAwIBAgIUUfNOcJrb0Fke4W3Vhy0orl4JYLYwDQYJKoZIhvcNAQEFBQAwSzEXMBUGA1UEAwwOSkQuQ09NIFJvb3QgQ0ExHzAdBgNVBAsMFkpELkNPTSBTZWN1cml0eSBDZW50ZXIxDzANBgNVBAoMBkpELkNPTTAeFw0xMzA4MTMwMjM5MzBaFw0zODA3MjkwMjM5MzBaME8xGzAZBgNVBAMMEkpELkNPTSBFbmQgVXNlciBDQTEfMB0GA1UECwwWSkQuQ09NIFNlY3VyaXR5IENlbnRlcjEPMA0GA1UECgwGSkQuQ09NMIIBIjANBgkqhkiG9w0BAQEFAAOCAQ8AMIIBCgKCAQEAqO6ZwymChxveS4pXAuBWR3xVh5Eu/hBu5t1CHD8QzTV+pQqTYCkN7yTjCeOTgzyvY6U1MNTMixIKykjD/hks+w7RWAttx5y/tG3pLvksda2Zat0J60DTbUTBtFu42YfCZdiEbnutO5BwkEPhQyVMCpdW/+yAMjFUtR/k17HK1aQrVKpffJgxbeRODTB7VInghwZ4U4jqUnnJgH1LzOlMg9+mct88rbaO3VE4ND+mCX+7wBuhUtJcO5N1B/vd9e5tE08eomY13YY8EnRAZFOQN31+BNpitK53mUa9f9MEN5pqR+8sOvRcjz7gWMMrPfxgsEh2DRAJK5xyX8Uw1GxzZwIDAQABo0IwQDAdBgNVHQ4EFgQUacSsIJYnkzG5sHPHBZ+68FhPRVEwDwYDVR0TAQH/BAUwAwEB/zAOBgNVHQ8BAf8EBAMCAQYwDQYJKoZIhvcNAQEFBQADggEBADB4weTFntu71eVpdnrUReRXhifmw3evpbPuG3seuTJRiEOYFP6vRxsul5pS3PVobHDGBxFu6xctDSKxV1tYN0zd6YHD24e+tuMV46apfeCqpylu4nVvvZ+IIOCJ0O2/JwfnA2Bo/gGH7ZuNHEfx3foN34jztyXlB1wYVIp+sJ3RW3x9ABrNnnWGt9/8K+ww+5tLh0GmsQr2pOJPBdTjq38pKiYZnD9infg+dnjDAA4xFreuvgBGUtNI57dwIrmFUttfd10FJ6mMSA4YhhX8K/KOTSIg9xUAymkFlEZp8Mo+1OhLY5ulY1Zm4Mp/IhUBTnqQAQnU+foW0u2XrJXx0Kc=</xd:EncapsulatedX509Certificate>
            <xd:EncapsulatedX509Certificate>MIIDZjCCAk6gAwIBAgIUU48LfZBhHUdbnZ2CMclGh5IwjmAwDQYJKoZIhvcNAQEFBQAwSzEXMBUGA1UEAwwOSkQuQ09NIFJvb3QgQ0ExHzAdBgNVBAsMFkpELkNPTSBTZWN1cml0eSBDZW50ZXIxDzANBgNVBAoMBkpELkNPTTAeFw0xMzA4MTMwMjUyMTFaFw0zODA3MjkwMjUyMTFaMEsxFzAVBgNVBAMMDkpELkNPTSBSb290IENBMR8wHQYDVQQLDBZKRC5DT00gU2VjdXJpdHkgQ2VudGVyMQ8wDQYDVQQKDAZKRC5DT00wggEiMA0GCSqGSIb3DQEBAQUAA4IBDwAwggEKAoIBAQCKsU/JxlVrR2H7lH1L0PwDmNF4lkYlnG9oLrLeZzywH82fLueZA/prOFsr5+M8BOovHo1pQuyuEXIXb+F83iWfVN+dtpWotFXiDeuIO2IcFQ888GIYhEV7LE1/XdDlNYcD3U+ZuejS04XDSPQ8bttZbye0cqgrzlugJiMT9uKTmLbU2MYU0dlIQLKHYRuTaswjh2hwFaDo57jHaHD/tEWDS8tGM8I5MLdsgnKe4pxXupJ/v0c8DMrGOmUdVFC0PUlzbnajRYGVCj97oMIGlgXj2y23gh3096Ik4Z1a0eu74aWZ9r/XhYgiAtlYTWfnTXOXU4r18ucj99ZfkT76tIC1AgMBAAGjQjBAMB0GA1UdDgQWBBTV0ZlHNwL18VCOtaIurJlsU4IXUzAPBgNVHRMBAf8EBTADAQH/MA4GA1UdDwEB/wQEAwIBBjANBgkqhkiG9w0BAQUFAAOCAQEAdSDnaznJVTZZzH0u/RzqcG+8qKsunIVzswbnJkQh4JAibzZGSoRVe8Y66DP9IfmBqGjefcrNR/vx8WDe4sy8bzPXFR7nhyKxRKRLdlyDC5YjkjDmi2NTWxHBM2kosuXVMCwm3fNrYdjbuZa2WOlcAFvApKPf3Usf11QvchrG7ic1U0SNrzvyhMCdB8Iha5T3M8t7cugZrF5zxCmvWIRwsydfbBWtOXd8AJKyeI81XZDHlB/pEF2Djt4wB9VrzpTmMUwDp3GwpvJ/tuOfBzROp/vsWKWP10V/+eyrQR/bejyeRcFVi8S+Yo32B5bxESE8AYbvqWmYUgf3NavIGm7BCw==</xd:EncapsulatedX509Certificate>
          </xd:CertificateValues>
        </xd:UnsignedSignatureProperties>
      </xd:UnsignedProperties>
    </xd:QualifyingProperties>
  </Object>
</Signatur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2673</TotalTime>
  <Words>3393</Words>
  <Application>Microsoft Office PowerPoint</Application>
  <PresentationFormat>全屏显示(4:3)</PresentationFormat>
  <Paragraphs>426</Paragraphs>
  <Slides>56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仿宋</vt:lpstr>
      <vt:lpstr>微软雅黑</vt:lpstr>
      <vt:lpstr>幼圆</vt:lpstr>
      <vt:lpstr>Arial</vt:lpstr>
      <vt:lpstr>Palatino Linotype</vt:lpstr>
      <vt:lpstr>Times New Roman</vt:lpstr>
      <vt:lpstr>Verdana</vt:lpstr>
      <vt:lpstr>Wingdings</vt:lpstr>
      <vt:lpstr>机器学习v2.1rgb</vt:lpstr>
      <vt:lpstr>Formula</vt:lpstr>
      <vt:lpstr>PowerPoint 演示文稿</vt:lpstr>
      <vt:lpstr>第十二章：计算学习理论</vt:lpstr>
      <vt:lpstr>纲要</vt:lpstr>
      <vt:lpstr>关注的问题</vt:lpstr>
      <vt:lpstr>一些概念及记号</vt:lpstr>
      <vt:lpstr>一些概念及记号</vt:lpstr>
      <vt:lpstr>什么是“学习”</vt:lpstr>
      <vt:lpstr>什么是“学习”</vt:lpstr>
      <vt:lpstr>什么是“学习”</vt:lpstr>
      <vt:lpstr>PowerPoint 演示文稿</vt:lpstr>
      <vt:lpstr>什么是“可学习的”</vt:lpstr>
      <vt:lpstr>什么是“可学习的”</vt:lpstr>
      <vt:lpstr>什么是“可学习的”</vt:lpstr>
      <vt:lpstr>什么是“可学习的”</vt:lpstr>
      <vt:lpstr>什么是“可学习的”</vt:lpstr>
      <vt:lpstr>PowerPoint 演示文稿</vt:lpstr>
      <vt:lpstr>PowerPoint 演示文稿</vt:lpstr>
      <vt:lpstr>有限假设空间</vt:lpstr>
      <vt:lpstr>有限假设空间</vt:lpstr>
      <vt:lpstr>有限假设空间</vt:lpstr>
      <vt:lpstr>有限假设空间</vt:lpstr>
      <vt:lpstr>有限假设空间</vt:lpstr>
      <vt:lpstr>PowerPoint 演示文稿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PowerPoint 演示文稿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PowerPoint 演示文稿</vt:lpstr>
      <vt:lpstr>稳定性(Stability)</vt:lpstr>
      <vt:lpstr>稳定性(Stability)</vt:lpstr>
      <vt:lpstr>稳定性(Stability)</vt:lpstr>
      <vt:lpstr>稳定性(Stability)</vt:lpstr>
      <vt:lpstr>稳定性(Stability)</vt:lpstr>
      <vt:lpstr>稳定性(Stability)</vt:lpstr>
      <vt:lpstr>稳定性(Stability)</vt:lpstr>
      <vt:lpstr>总结</vt:lpstr>
    </vt:vector>
  </TitlesOfParts>
  <Company>LAMDA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机器学习-第十二章</dc:title>
  <dc:creator/>
  <cp:lastModifiedBy>De-Chuan Zhan</cp:lastModifiedBy>
  <cp:revision>289</cp:revision>
  <dcterms:created xsi:type="dcterms:W3CDTF">2016-01-09T01:36:54Z</dcterms:created>
  <dcterms:modified xsi:type="dcterms:W3CDTF">2016-06-18T01:48:30Z</dcterms:modified>
</cp:coreProperties>
</file>